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1A94D-27C7-43E7-AF62-25A5274BF940}" v="91" dt="2021-04-09T14:21:42.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4" d="100"/>
          <a:sy n="94" d="100"/>
        </p:scale>
        <p:origin x="123" y="2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LEY, Thomas" userId="ca0a1631-feee-46f8-9dc6-a0f397eff84f" providerId="ADAL" clId="{6B91A94D-27C7-43E7-AF62-25A5274BF940}"/>
    <pc:docChg chg="undo custSel addSld modSld">
      <pc:chgData name="MORLEY, Thomas" userId="ca0a1631-feee-46f8-9dc6-a0f397eff84f" providerId="ADAL" clId="{6B91A94D-27C7-43E7-AF62-25A5274BF940}" dt="2021-04-09T14:26:04.131" v="6399" actId="14100"/>
      <pc:docMkLst>
        <pc:docMk/>
      </pc:docMkLst>
      <pc:sldChg chg="addSp modSp new mod">
        <pc:chgData name="MORLEY, Thomas" userId="ca0a1631-feee-46f8-9dc6-a0f397eff84f" providerId="ADAL" clId="{6B91A94D-27C7-43E7-AF62-25A5274BF940}" dt="2021-04-09T13:16:32.938" v="2412" actId="1076"/>
        <pc:sldMkLst>
          <pc:docMk/>
          <pc:sldMk cId="1473926915" sldId="259"/>
        </pc:sldMkLst>
        <pc:spChg chg="mod">
          <ac:chgData name="MORLEY, Thomas" userId="ca0a1631-feee-46f8-9dc6-a0f397eff84f" providerId="ADAL" clId="{6B91A94D-27C7-43E7-AF62-25A5274BF940}" dt="2021-04-09T13:14:43.940" v="2181" actId="20577"/>
          <ac:spMkLst>
            <pc:docMk/>
            <pc:sldMk cId="1473926915" sldId="259"/>
            <ac:spMk id="2" creationId="{04181B44-3827-4E69-9206-F4BF2F070AB3}"/>
          </ac:spMkLst>
        </pc:spChg>
        <pc:spChg chg="mod">
          <ac:chgData name="MORLEY, Thomas" userId="ca0a1631-feee-46f8-9dc6-a0f397eff84f" providerId="ADAL" clId="{6B91A94D-27C7-43E7-AF62-25A5274BF940}" dt="2021-04-09T13:16:32.938" v="2412" actId="1076"/>
          <ac:spMkLst>
            <pc:docMk/>
            <pc:sldMk cId="1473926915" sldId="259"/>
            <ac:spMk id="3" creationId="{FDBF804D-8ADE-462B-8A76-7A8F16A91FE9}"/>
          </ac:spMkLst>
        </pc:spChg>
        <pc:spChg chg="add mod">
          <ac:chgData name="MORLEY, Thomas" userId="ca0a1631-feee-46f8-9dc6-a0f397eff84f" providerId="ADAL" clId="{6B91A94D-27C7-43E7-AF62-25A5274BF940}" dt="2021-04-09T13:16:06.838" v="2410" actId="1076"/>
          <ac:spMkLst>
            <pc:docMk/>
            <pc:sldMk cId="1473926915" sldId="259"/>
            <ac:spMk id="6" creationId="{9CB3E479-A4E1-4BFF-97F5-3B8676746EB3}"/>
          </ac:spMkLst>
        </pc:spChg>
        <pc:picChg chg="add mod modCrop">
          <ac:chgData name="MORLEY, Thomas" userId="ca0a1631-feee-46f8-9dc6-a0f397eff84f" providerId="ADAL" clId="{6B91A94D-27C7-43E7-AF62-25A5274BF940}" dt="2021-04-09T13:16:09.572" v="2411" actId="1076"/>
          <ac:picMkLst>
            <pc:docMk/>
            <pc:sldMk cId="1473926915" sldId="259"/>
            <ac:picMk id="5" creationId="{DC4B6F6A-1E74-43AC-9301-52B6E33F1BAF}"/>
          </ac:picMkLst>
        </pc:picChg>
      </pc:sldChg>
      <pc:sldChg chg="modSp add mod">
        <pc:chgData name="MORLEY, Thomas" userId="ca0a1631-feee-46f8-9dc6-a0f397eff84f" providerId="ADAL" clId="{6B91A94D-27C7-43E7-AF62-25A5274BF940}" dt="2021-04-09T12:47:51.197" v="336" actId="20577"/>
        <pc:sldMkLst>
          <pc:docMk/>
          <pc:sldMk cId="2710215196" sldId="260"/>
        </pc:sldMkLst>
        <pc:spChg chg="mod">
          <ac:chgData name="MORLEY, Thomas" userId="ca0a1631-feee-46f8-9dc6-a0f397eff84f" providerId="ADAL" clId="{6B91A94D-27C7-43E7-AF62-25A5274BF940}" dt="2021-04-09T12:47:51.197" v="336" actId="20577"/>
          <ac:spMkLst>
            <pc:docMk/>
            <pc:sldMk cId="2710215196" sldId="260"/>
            <ac:spMk id="3" creationId="{FDBF804D-8ADE-462B-8A76-7A8F16A91FE9}"/>
          </ac:spMkLst>
        </pc:spChg>
        <pc:picChg chg="mod modCrop">
          <ac:chgData name="MORLEY, Thomas" userId="ca0a1631-feee-46f8-9dc6-a0f397eff84f" providerId="ADAL" clId="{6B91A94D-27C7-43E7-AF62-25A5274BF940}" dt="2021-04-09T12:47:30.299" v="288" actId="1076"/>
          <ac:picMkLst>
            <pc:docMk/>
            <pc:sldMk cId="2710215196" sldId="260"/>
            <ac:picMk id="5" creationId="{DC4B6F6A-1E74-43AC-9301-52B6E33F1BAF}"/>
          </ac:picMkLst>
        </pc:picChg>
      </pc:sldChg>
      <pc:sldChg chg="addSp delSp modSp add mod">
        <pc:chgData name="MORLEY, Thomas" userId="ca0a1631-feee-46f8-9dc6-a0f397eff84f" providerId="ADAL" clId="{6B91A94D-27C7-43E7-AF62-25A5274BF940}" dt="2021-04-09T13:07:13.029" v="1764"/>
        <pc:sldMkLst>
          <pc:docMk/>
          <pc:sldMk cId="88065700" sldId="261"/>
        </pc:sldMkLst>
        <pc:spChg chg="mod">
          <ac:chgData name="MORLEY, Thomas" userId="ca0a1631-feee-46f8-9dc6-a0f397eff84f" providerId="ADAL" clId="{6B91A94D-27C7-43E7-AF62-25A5274BF940}" dt="2021-04-09T12:48:04.020" v="354" actId="20577"/>
          <ac:spMkLst>
            <pc:docMk/>
            <pc:sldMk cId="88065700" sldId="261"/>
            <ac:spMk id="2" creationId="{04181B44-3827-4E69-9206-F4BF2F070AB3}"/>
          </ac:spMkLst>
        </pc:spChg>
        <pc:spChg chg="del mod">
          <ac:chgData name="MORLEY, Thomas" userId="ca0a1631-feee-46f8-9dc6-a0f397eff84f" providerId="ADAL" clId="{6B91A94D-27C7-43E7-AF62-25A5274BF940}" dt="2021-04-09T12:52:04.471" v="381" actId="478"/>
          <ac:spMkLst>
            <pc:docMk/>
            <pc:sldMk cId="88065700" sldId="261"/>
            <ac:spMk id="3" creationId="{FDBF804D-8ADE-462B-8A76-7A8F16A91FE9}"/>
          </ac:spMkLst>
        </pc:spChg>
        <pc:spChg chg="add mod">
          <ac:chgData name="MORLEY, Thomas" userId="ca0a1631-feee-46f8-9dc6-a0f397eff84f" providerId="ADAL" clId="{6B91A94D-27C7-43E7-AF62-25A5274BF940}" dt="2021-04-09T12:52:35.212" v="433" actId="1076"/>
          <ac:spMkLst>
            <pc:docMk/>
            <pc:sldMk cId="88065700" sldId="261"/>
            <ac:spMk id="13" creationId="{64303EED-BA87-4FA2-85A4-0BEBA807F180}"/>
          </ac:spMkLst>
        </pc:spChg>
        <pc:spChg chg="add mod">
          <ac:chgData name="MORLEY, Thomas" userId="ca0a1631-feee-46f8-9dc6-a0f397eff84f" providerId="ADAL" clId="{6B91A94D-27C7-43E7-AF62-25A5274BF940}" dt="2021-04-09T12:53:04.940" v="522" actId="1076"/>
          <ac:spMkLst>
            <pc:docMk/>
            <pc:sldMk cId="88065700" sldId="261"/>
            <ac:spMk id="14" creationId="{A718BAF2-1BFC-424C-8362-749A20DC9454}"/>
          </ac:spMkLst>
        </pc:spChg>
        <pc:spChg chg="add mod">
          <ac:chgData name="MORLEY, Thomas" userId="ca0a1631-feee-46f8-9dc6-a0f397eff84f" providerId="ADAL" clId="{6B91A94D-27C7-43E7-AF62-25A5274BF940}" dt="2021-04-09T12:55:42.996" v="746" actId="20577"/>
          <ac:spMkLst>
            <pc:docMk/>
            <pc:sldMk cId="88065700" sldId="261"/>
            <ac:spMk id="15" creationId="{D2597156-1CB3-4DF1-8FB6-01696A54AC75}"/>
          </ac:spMkLst>
        </pc:spChg>
        <pc:spChg chg="add mod">
          <ac:chgData name="MORLEY, Thomas" userId="ca0a1631-feee-46f8-9dc6-a0f397eff84f" providerId="ADAL" clId="{6B91A94D-27C7-43E7-AF62-25A5274BF940}" dt="2021-04-09T12:55:46.558" v="751" actId="20577"/>
          <ac:spMkLst>
            <pc:docMk/>
            <pc:sldMk cId="88065700" sldId="261"/>
            <ac:spMk id="16" creationId="{E0904EB1-9269-49B3-8C73-F99B71E7196F}"/>
          </ac:spMkLst>
        </pc:spChg>
        <pc:spChg chg="add mod">
          <ac:chgData name="MORLEY, Thomas" userId="ca0a1631-feee-46f8-9dc6-a0f397eff84f" providerId="ADAL" clId="{6B91A94D-27C7-43E7-AF62-25A5274BF940}" dt="2021-04-09T12:56:46.734" v="902" actId="20577"/>
          <ac:spMkLst>
            <pc:docMk/>
            <pc:sldMk cId="88065700" sldId="261"/>
            <ac:spMk id="17" creationId="{23730258-22E0-4A1A-BE02-E0A8EC9A8FE8}"/>
          </ac:spMkLst>
        </pc:spChg>
        <pc:spChg chg="add mod">
          <ac:chgData name="MORLEY, Thomas" userId="ca0a1631-feee-46f8-9dc6-a0f397eff84f" providerId="ADAL" clId="{6B91A94D-27C7-43E7-AF62-25A5274BF940}" dt="2021-04-09T12:58:16.622" v="955" actId="20577"/>
          <ac:spMkLst>
            <pc:docMk/>
            <pc:sldMk cId="88065700" sldId="261"/>
            <ac:spMk id="31" creationId="{A33E8B78-203E-4BBB-8026-E835B9AE872B}"/>
          </ac:spMkLst>
        </pc:spChg>
        <pc:spChg chg="add mod">
          <ac:chgData name="MORLEY, Thomas" userId="ca0a1631-feee-46f8-9dc6-a0f397eff84f" providerId="ADAL" clId="{6B91A94D-27C7-43E7-AF62-25A5274BF940}" dt="2021-04-09T12:59:14.597" v="1124" actId="20577"/>
          <ac:spMkLst>
            <pc:docMk/>
            <pc:sldMk cId="88065700" sldId="261"/>
            <ac:spMk id="32" creationId="{389448DA-3B26-42DD-9533-D567580772B8}"/>
          </ac:spMkLst>
        </pc:spChg>
        <pc:spChg chg="add mod">
          <ac:chgData name="MORLEY, Thomas" userId="ca0a1631-feee-46f8-9dc6-a0f397eff84f" providerId="ADAL" clId="{6B91A94D-27C7-43E7-AF62-25A5274BF940}" dt="2021-04-09T12:59:56.149" v="1217" actId="20577"/>
          <ac:spMkLst>
            <pc:docMk/>
            <pc:sldMk cId="88065700" sldId="261"/>
            <ac:spMk id="33" creationId="{A12C6DB7-2576-4A3F-ACA6-7A6C7ACC99CE}"/>
          </ac:spMkLst>
        </pc:spChg>
        <pc:spChg chg="add del mod">
          <ac:chgData name="MORLEY, Thomas" userId="ca0a1631-feee-46f8-9dc6-a0f397eff84f" providerId="ADAL" clId="{6B91A94D-27C7-43E7-AF62-25A5274BF940}" dt="2021-04-09T13:02:47.167" v="1580" actId="20577"/>
          <ac:spMkLst>
            <pc:docMk/>
            <pc:sldMk cId="88065700" sldId="261"/>
            <ac:spMk id="34" creationId="{C0878113-9247-4C34-990E-FC0E0D1B6D9C}"/>
          </ac:spMkLst>
        </pc:spChg>
        <pc:spChg chg="add mod">
          <ac:chgData name="MORLEY, Thomas" userId="ca0a1631-feee-46f8-9dc6-a0f397eff84f" providerId="ADAL" clId="{6B91A94D-27C7-43E7-AF62-25A5274BF940}" dt="2021-04-09T13:01:26.490" v="1486" actId="1076"/>
          <ac:spMkLst>
            <pc:docMk/>
            <pc:sldMk cId="88065700" sldId="261"/>
            <ac:spMk id="35" creationId="{C1C77279-3A67-476F-995B-6D329081F176}"/>
          </ac:spMkLst>
        </pc:spChg>
        <pc:grpChg chg="add mod">
          <ac:chgData name="MORLEY, Thomas" userId="ca0a1631-feee-46f8-9dc6-a0f397eff84f" providerId="ADAL" clId="{6B91A94D-27C7-43E7-AF62-25A5274BF940}" dt="2021-04-09T12:51:54.753" v="379" actId="164"/>
          <ac:grpSpMkLst>
            <pc:docMk/>
            <pc:sldMk cId="88065700" sldId="261"/>
            <ac:grpSpMk id="9" creationId="{A1ADB828-77CF-478D-9C32-FB3D2C0C03E2}"/>
          </ac:grpSpMkLst>
        </pc:grpChg>
        <pc:grpChg chg="add mod">
          <ac:chgData name="MORLEY, Thomas" userId="ca0a1631-feee-46f8-9dc6-a0f397eff84f" providerId="ADAL" clId="{6B91A94D-27C7-43E7-AF62-25A5274BF940}" dt="2021-04-09T12:52:14.447" v="384" actId="14100"/>
          <ac:grpSpMkLst>
            <pc:docMk/>
            <pc:sldMk cId="88065700" sldId="261"/>
            <ac:grpSpMk id="12" creationId="{CB6BF3DB-A3E3-4F23-BC00-2A76253E920F}"/>
          </ac:grpSpMkLst>
        </pc:grpChg>
        <pc:picChg chg="del">
          <ac:chgData name="MORLEY, Thomas" userId="ca0a1631-feee-46f8-9dc6-a0f397eff84f" providerId="ADAL" clId="{6B91A94D-27C7-43E7-AF62-25A5274BF940}" dt="2021-04-09T12:48:48.099" v="356" actId="478"/>
          <ac:picMkLst>
            <pc:docMk/>
            <pc:sldMk cId="88065700" sldId="261"/>
            <ac:picMk id="5" creationId="{DC4B6F6A-1E74-43AC-9301-52B6E33F1BAF}"/>
          </ac:picMkLst>
        </pc:picChg>
        <pc:picChg chg="add mod modCrop">
          <ac:chgData name="MORLEY, Thomas" userId="ca0a1631-feee-46f8-9dc6-a0f397eff84f" providerId="ADAL" clId="{6B91A94D-27C7-43E7-AF62-25A5274BF940}" dt="2021-04-09T12:50:32.647" v="365" actId="164"/>
          <ac:picMkLst>
            <pc:docMk/>
            <pc:sldMk cId="88065700" sldId="261"/>
            <ac:picMk id="6" creationId="{0765F0AA-4AB3-4531-B0A5-6B2B6442C80B}"/>
          </ac:picMkLst>
        </pc:picChg>
        <pc:picChg chg="add mod modCrop">
          <ac:chgData name="MORLEY, Thomas" userId="ca0a1631-feee-46f8-9dc6-a0f397eff84f" providerId="ADAL" clId="{6B91A94D-27C7-43E7-AF62-25A5274BF940}" dt="2021-04-09T12:50:32.647" v="365" actId="164"/>
          <ac:picMkLst>
            <pc:docMk/>
            <pc:sldMk cId="88065700" sldId="261"/>
            <ac:picMk id="8" creationId="{2EDCF640-1010-4159-9062-6CED27B1C0C8}"/>
          </ac:picMkLst>
        </pc:picChg>
        <pc:picChg chg="add mod modCrop">
          <ac:chgData name="MORLEY, Thomas" userId="ca0a1631-feee-46f8-9dc6-a0f397eff84f" providerId="ADAL" clId="{6B91A94D-27C7-43E7-AF62-25A5274BF940}" dt="2021-04-09T12:51:54.753" v="379" actId="164"/>
          <ac:picMkLst>
            <pc:docMk/>
            <pc:sldMk cId="88065700" sldId="261"/>
            <ac:picMk id="11" creationId="{FB31CE3D-B901-4531-8F65-07228E9F3FB4}"/>
          </ac:picMkLst>
        </pc:picChg>
        <pc:cxnChg chg="add mod">
          <ac:chgData name="MORLEY, Thomas" userId="ca0a1631-feee-46f8-9dc6-a0f397eff84f" providerId="ADAL" clId="{6B91A94D-27C7-43E7-AF62-25A5274BF940}" dt="2021-04-09T12:57:24.950" v="921" actId="1076"/>
          <ac:cxnSpMkLst>
            <pc:docMk/>
            <pc:sldMk cId="88065700" sldId="261"/>
            <ac:cxnSpMk id="19" creationId="{FAB51628-0F8F-4977-8CBF-B9BDB28E8249}"/>
          </ac:cxnSpMkLst>
        </pc:cxnChg>
        <pc:cxnChg chg="add mod">
          <ac:chgData name="MORLEY, Thomas" userId="ca0a1631-feee-46f8-9dc6-a0f397eff84f" providerId="ADAL" clId="{6B91A94D-27C7-43E7-AF62-25A5274BF940}" dt="2021-04-09T12:57:10.818" v="907" actId="14100"/>
          <ac:cxnSpMkLst>
            <pc:docMk/>
            <pc:sldMk cId="88065700" sldId="261"/>
            <ac:cxnSpMk id="20" creationId="{0FB29449-135F-49FF-B3F5-D193E2A4DF65}"/>
          </ac:cxnSpMkLst>
        </pc:cxnChg>
        <pc:cxnChg chg="add mod">
          <ac:chgData name="MORLEY, Thomas" userId="ca0a1631-feee-46f8-9dc6-a0f397eff84f" providerId="ADAL" clId="{6B91A94D-27C7-43E7-AF62-25A5274BF940}" dt="2021-04-09T12:57:20.827" v="920" actId="1038"/>
          <ac:cxnSpMkLst>
            <pc:docMk/>
            <pc:sldMk cId="88065700" sldId="261"/>
            <ac:cxnSpMk id="22" creationId="{1716FC1E-8E4F-4222-87BE-0663D0D9ED36}"/>
          </ac:cxnSpMkLst>
        </pc:cxnChg>
        <pc:cxnChg chg="add mod">
          <ac:chgData name="MORLEY, Thomas" userId="ca0a1631-feee-46f8-9dc6-a0f397eff84f" providerId="ADAL" clId="{6B91A94D-27C7-43E7-AF62-25A5274BF940}" dt="2021-04-09T12:57:31.647" v="924" actId="14100"/>
          <ac:cxnSpMkLst>
            <pc:docMk/>
            <pc:sldMk cId="88065700" sldId="261"/>
            <ac:cxnSpMk id="25" creationId="{64DC17D0-B8A4-4A6A-9A37-02A595C0BD4E}"/>
          </ac:cxnSpMkLst>
        </pc:cxnChg>
        <pc:cxnChg chg="add mod">
          <ac:chgData name="MORLEY, Thomas" userId="ca0a1631-feee-46f8-9dc6-a0f397eff84f" providerId="ADAL" clId="{6B91A94D-27C7-43E7-AF62-25A5274BF940}" dt="2021-04-09T12:57:41.727" v="927" actId="14100"/>
          <ac:cxnSpMkLst>
            <pc:docMk/>
            <pc:sldMk cId="88065700" sldId="261"/>
            <ac:cxnSpMk id="27" creationId="{210F7BC8-660E-42D1-AD32-275D1E248569}"/>
          </ac:cxnSpMkLst>
        </pc:cxnChg>
        <pc:cxnChg chg="add mod">
          <ac:chgData name="MORLEY, Thomas" userId="ca0a1631-feee-46f8-9dc6-a0f397eff84f" providerId="ADAL" clId="{6B91A94D-27C7-43E7-AF62-25A5274BF940}" dt="2021-04-09T12:57:52.297" v="930" actId="14100"/>
          <ac:cxnSpMkLst>
            <pc:docMk/>
            <pc:sldMk cId="88065700" sldId="261"/>
            <ac:cxnSpMk id="29" creationId="{5BAB8EFC-927F-437E-86B9-9816DD617650}"/>
          </ac:cxnSpMkLst>
        </pc:cxnChg>
        <pc:cxnChg chg="add mod">
          <ac:chgData name="MORLEY, Thomas" userId="ca0a1631-feee-46f8-9dc6-a0f397eff84f" providerId="ADAL" clId="{6B91A94D-27C7-43E7-AF62-25A5274BF940}" dt="2021-04-09T13:01:39.430" v="1489" actId="14100"/>
          <ac:cxnSpMkLst>
            <pc:docMk/>
            <pc:sldMk cId="88065700" sldId="261"/>
            <ac:cxnSpMk id="36" creationId="{29626EBD-7389-4BA6-98DE-89F02E7A1180}"/>
          </ac:cxnSpMkLst>
        </pc:cxnChg>
        <pc:cxnChg chg="add mod">
          <ac:chgData name="MORLEY, Thomas" userId="ca0a1631-feee-46f8-9dc6-a0f397eff84f" providerId="ADAL" clId="{6B91A94D-27C7-43E7-AF62-25A5274BF940}" dt="2021-04-09T13:01:51.946" v="1493" actId="14100"/>
          <ac:cxnSpMkLst>
            <pc:docMk/>
            <pc:sldMk cId="88065700" sldId="261"/>
            <ac:cxnSpMk id="38" creationId="{E2A268D2-0D44-4815-94EB-9DC26F1B60B1}"/>
          </ac:cxnSpMkLst>
        </pc:cxnChg>
        <pc:cxnChg chg="add mod">
          <ac:chgData name="MORLEY, Thomas" userId="ca0a1631-feee-46f8-9dc6-a0f397eff84f" providerId="ADAL" clId="{6B91A94D-27C7-43E7-AF62-25A5274BF940}" dt="2021-04-09T13:02:04.121" v="1496" actId="14100"/>
          <ac:cxnSpMkLst>
            <pc:docMk/>
            <pc:sldMk cId="88065700" sldId="261"/>
            <ac:cxnSpMk id="41" creationId="{7B94E016-82B6-4654-8C9F-1E9D1751CBAC}"/>
          </ac:cxnSpMkLst>
        </pc:cxnChg>
        <pc:cxnChg chg="add mod">
          <ac:chgData name="MORLEY, Thomas" userId="ca0a1631-feee-46f8-9dc6-a0f397eff84f" providerId="ADAL" clId="{6B91A94D-27C7-43E7-AF62-25A5274BF940}" dt="2021-04-09T13:02:51.478" v="1581" actId="14100"/>
          <ac:cxnSpMkLst>
            <pc:docMk/>
            <pc:sldMk cId="88065700" sldId="261"/>
            <ac:cxnSpMk id="43" creationId="{6677AA38-864A-48D6-B68B-68FA4DAC45C7}"/>
          </ac:cxnSpMkLst>
        </pc:cxnChg>
        <pc:cxnChg chg="add mod">
          <ac:chgData name="MORLEY, Thomas" userId="ca0a1631-feee-46f8-9dc6-a0f397eff84f" providerId="ADAL" clId="{6B91A94D-27C7-43E7-AF62-25A5274BF940}" dt="2021-04-09T13:02:54.006" v="1582" actId="14100"/>
          <ac:cxnSpMkLst>
            <pc:docMk/>
            <pc:sldMk cId="88065700" sldId="261"/>
            <ac:cxnSpMk id="45" creationId="{3DA888C3-4865-4A0E-811A-6C5120C1CA62}"/>
          </ac:cxnSpMkLst>
        </pc:cxnChg>
        <pc:cxnChg chg="add mod">
          <ac:chgData name="MORLEY, Thomas" userId="ca0a1631-feee-46f8-9dc6-a0f397eff84f" providerId="ADAL" clId="{6B91A94D-27C7-43E7-AF62-25A5274BF940}" dt="2021-04-09T13:03:03.582" v="1585" actId="14100"/>
          <ac:cxnSpMkLst>
            <pc:docMk/>
            <pc:sldMk cId="88065700" sldId="261"/>
            <ac:cxnSpMk id="50" creationId="{29F7BED9-9187-47C9-82CD-0B5B3688CB31}"/>
          </ac:cxnSpMkLst>
        </pc:cxnChg>
        <pc:cxnChg chg="add del mod">
          <ac:chgData name="MORLEY, Thomas" userId="ca0a1631-feee-46f8-9dc6-a0f397eff84f" providerId="ADAL" clId="{6B91A94D-27C7-43E7-AF62-25A5274BF940}" dt="2021-04-09T13:07:13.029" v="1764"/>
          <ac:cxnSpMkLst>
            <pc:docMk/>
            <pc:sldMk cId="88065700" sldId="261"/>
            <ac:cxnSpMk id="52" creationId="{9A0FC98E-F9E2-460E-8661-DE6DB47326C6}"/>
          </ac:cxnSpMkLst>
        </pc:cxnChg>
      </pc:sldChg>
      <pc:sldChg chg="addSp delSp modSp add mod">
        <pc:chgData name="MORLEY, Thomas" userId="ca0a1631-feee-46f8-9dc6-a0f397eff84f" providerId="ADAL" clId="{6B91A94D-27C7-43E7-AF62-25A5274BF940}" dt="2021-04-09T13:11:41.506" v="2155" actId="14100"/>
        <pc:sldMkLst>
          <pc:docMk/>
          <pc:sldMk cId="2235074269" sldId="262"/>
        </pc:sldMkLst>
        <pc:spChg chg="mod">
          <ac:chgData name="MORLEY, Thomas" userId="ca0a1631-feee-46f8-9dc6-a0f397eff84f" providerId="ADAL" clId="{6B91A94D-27C7-43E7-AF62-25A5274BF940}" dt="2021-04-09T13:04:17.348" v="1608" actId="20577"/>
          <ac:spMkLst>
            <pc:docMk/>
            <pc:sldMk cId="2235074269" sldId="262"/>
            <ac:spMk id="2" creationId="{04181B44-3827-4E69-9206-F4BF2F070AB3}"/>
          </ac:spMkLst>
        </pc:spChg>
        <pc:spChg chg="del">
          <ac:chgData name="MORLEY, Thomas" userId="ca0a1631-feee-46f8-9dc6-a0f397eff84f" providerId="ADAL" clId="{6B91A94D-27C7-43E7-AF62-25A5274BF940}" dt="2021-04-09T13:04:21.564" v="1610" actId="478"/>
          <ac:spMkLst>
            <pc:docMk/>
            <pc:sldMk cId="2235074269" sldId="262"/>
            <ac:spMk id="3" creationId="{FDBF804D-8ADE-462B-8A76-7A8F16A91FE9}"/>
          </ac:spMkLst>
        </pc:spChg>
        <pc:spChg chg="add del mod">
          <ac:chgData name="MORLEY, Thomas" userId="ca0a1631-feee-46f8-9dc6-a0f397eff84f" providerId="ADAL" clId="{6B91A94D-27C7-43E7-AF62-25A5274BF940}" dt="2021-04-09T13:04:24.149" v="1611" actId="478"/>
          <ac:spMkLst>
            <pc:docMk/>
            <pc:sldMk cId="2235074269" sldId="262"/>
            <ac:spMk id="6" creationId="{6D20C955-599A-4D6B-8D94-B7FDAAF900B8}"/>
          </ac:spMkLst>
        </pc:spChg>
        <pc:spChg chg="add mod">
          <ac:chgData name="MORLEY, Thomas" userId="ca0a1631-feee-46f8-9dc6-a0f397eff84f" providerId="ADAL" clId="{6B91A94D-27C7-43E7-AF62-25A5274BF940}" dt="2021-04-09T13:07:45.342" v="1798" actId="1076"/>
          <ac:spMkLst>
            <pc:docMk/>
            <pc:sldMk cId="2235074269" sldId="262"/>
            <ac:spMk id="12" creationId="{25D02775-7DCD-4A04-9E1C-F9AD08F0FB93}"/>
          </ac:spMkLst>
        </pc:spChg>
        <pc:spChg chg="add mod">
          <ac:chgData name="MORLEY, Thomas" userId="ca0a1631-feee-46f8-9dc6-a0f397eff84f" providerId="ADAL" clId="{6B91A94D-27C7-43E7-AF62-25A5274BF940}" dt="2021-04-09T13:07:48.028" v="1799" actId="1076"/>
          <ac:spMkLst>
            <pc:docMk/>
            <pc:sldMk cId="2235074269" sldId="262"/>
            <ac:spMk id="16" creationId="{1D9E3CA9-37AB-4041-96BA-4BD999BFA353}"/>
          </ac:spMkLst>
        </pc:spChg>
        <pc:spChg chg="add del mod">
          <ac:chgData name="MORLEY, Thomas" userId="ca0a1631-feee-46f8-9dc6-a0f397eff84f" providerId="ADAL" clId="{6B91A94D-27C7-43E7-AF62-25A5274BF940}" dt="2021-04-09T13:07:50.797" v="1801"/>
          <ac:spMkLst>
            <pc:docMk/>
            <pc:sldMk cId="2235074269" sldId="262"/>
            <ac:spMk id="17" creationId="{90F92045-6A2F-404C-9622-99031AAA9864}"/>
          </ac:spMkLst>
        </pc:spChg>
        <pc:spChg chg="add del mod">
          <ac:chgData name="MORLEY, Thomas" userId="ca0a1631-feee-46f8-9dc6-a0f397eff84f" providerId="ADAL" clId="{6B91A94D-27C7-43E7-AF62-25A5274BF940}" dt="2021-04-09T13:08:46.201" v="1865" actId="478"/>
          <ac:spMkLst>
            <pc:docMk/>
            <pc:sldMk cId="2235074269" sldId="262"/>
            <ac:spMk id="18" creationId="{05A89C05-EB2E-4BD2-8DB5-C6401757A813}"/>
          </ac:spMkLst>
        </pc:spChg>
        <pc:spChg chg="add mod">
          <ac:chgData name="MORLEY, Thomas" userId="ca0a1631-feee-46f8-9dc6-a0f397eff84f" providerId="ADAL" clId="{6B91A94D-27C7-43E7-AF62-25A5274BF940}" dt="2021-04-09T13:09:00.577" v="1885" actId="1076"/>
          <ac:spMkLst>
            <pc:docMk/>
            <pc:sldMk cId="2235074269" sldId="262"/>
            <ac:spMk id="19" creationId="{BF5B4EE0-C252-4CB8-9B82-5630F46D6CDD}"/>
          </ac:spMkLst>
        </pc:spChg>
        <pc:spChg chg="add mod">
          <ac:chgData name="MORLEY, Thomas" userId="ca0a1631-feee-46f8-9dc6-a0f397eff84f" providerId="ADAL" clId="{6B91A94D-27C7-43E7-AF62-25A5274BF940}" dt="2021-04-09T13:10:25.054" v="1965" actId="1076"/>
          <ac:spMkLst>
            <pc:docMk/>
            <pc:sldMk cId="2235074269" sldId="262"/>
            <ac:spMk id="32" creationId="{A62AAABD-BB03-40BB-A6C7-40D1EDC555A3}"/>
          </ac:spMkLst>
        </pc:spChg>
        <pc:spChg chg="add mod">
          <ac:chgData name="MORLEY, Thomas" userId="ca0a1631-feee-46f8-9dc6-a0f397eff84f" providerId="ADAL" clId="{6B91A94D-27C7-43E7-AF62-25A5274BF940}" dt="2021-04-09T13:10:50.878" v="2051" actId="20577"/>
          <ac:spMkLst>
            <pc:docMk/>
            <pc:sldMk cId="2235074269" sldId="262"/>
            <ac:spMk id="33" creationId="{FB646600-1E9B-4F2A-86FD-BCFEDFC7AB2F}"/>
          </ac:spMkLst>
        </pc:spChg>
        <pc:spChg chg="add mod">
          <ac:chgData name="MORLEY, Thomas" userId="ca0a1631-feee-46f8-9dc6-a0f397eff84f" providerId="ADAL" clId="{6B91A94D-27C7-43E7-AF62-25A5274BF940}" dt="2021-04-09T13:11:18.683" v="2146" actId="1076"/>
          <ac:spMkLst>
            <pc:docMk/>
            <pc:sldMk cId="2235074269" sldId="262"/>
            <ac:spMk id="34" creationId="{4080B3B6-C14A-441A-8FBC-AB6CCD6D5292}"/>
          </ac:spMkLst>
        </pc:spChg>
        <pc:grpChg chg="add mod">
          <ac:chgData name="MORLEY, Thomas" userId="ca0a1631-feee-46f8-9dc6-a0f397eff84f" providerId="ADAL" clId="{6B91A94D-27C7-43E7-AF62-25A5274BF940}" dt="2021-04-09T13:06:07.129" v="1638" actId="1076"/>
          <ac:grpSpMkLst>
            <pc:docMk/>
            <pc:sldMk cId="2235074269" sldId="262"/>
            <ac:grpSpMk id="11" creationId="{90DF8AB0-E3A9-401E-8568-B87E8D906814}"/>
          </ac:grpSpMkLst>
        </pc:grpChg>
        <pc:picChg chg="del">
          <ac:chgData name="MORLEY, Thomas" userId="ca0a1631-feee-46f8-9dc6-a0f397eff84f" providerId="ADAL" clId="{6B91A94D-27C7-43E7-AF62-25A5274BF940}" dt="2021-04-09T13:04:19.635" v="1609" actId="478"/>
          <ac:picMkLst>
            <pc:docMk/>
            <pc:sldMk cId="2235074269" sldId="262"/>
            <ac:picMk id="5" creationId="{DC4B6F6A-1E74-43AC-9301-52B6E33F1BAF}"/>
          </ac:picMkLst>
        </pc:picChg>
        <pc:picChg chg="add mod modCrop">
          <ac:chgData name="MORLEY, Thomas" userId="ca0a1631-feee-46f8-9dc6-a0f397eff84f" providerId="ADAL" clId="{6B91A94D-27C7-43E7-AF62-25A5274BF940}" dt="2021-04-09T13:05:45.293" v="1632" actId="164"/>
          <ac:picMkLst>
            <pc:docMk/>
            <pc:sldMk cId="2235074269" sldId="262"/>
            <ac:picMk id="8" creationId="{F110EB68-105A-4319-BB31-9CC5440656DE}"/>
          </ac:picMkLst>
        </pc:picChg>
        <pc:picChg chg="add mod modCrop">
          <ac:chgData name="MORLEY, Thomas" userId="ca0a1631-feee-46f8-9dc6-a0f397eff84f" providerId="ADAL" clId="{6B91A94D-27C7-43E7-AF62-25A5274BF940}" dt="2021-04-09T13:05:45.293" v="1632" actId="164"/>
          <ac:picMkLst>
            <pc:docMk/>
            <pc:sldMk cId="2235074269" sldId="262"/>
            <ac:picMk id="10" creationId="{F8320EEE-8FB5-4796-BFEE-ABC81056BC46}"/>
          </ac:picMkLst>
        </pc:picChg>
        <pc:cxnChg chg="add mod">
          <ac:chgData name="MORLEY, Thomas" userId="ca0a1631-feee-46f8-9dc6-a0f397eff84f" providerId="ADAL" clId="{6B91A94D-27C7-43E7-AF62-25A5274BF940}" dt="2021-04-09T13:07:26.438" v="1768" actId="14100"/>
          <ac:cxnSpMkLst>
            <pc:docMk/>
            <pc:sldMk cId="2235074269" sldId="262"/>
            <ac:cxnSpMk id="13" creationId="{FD41B274-8F34-4747-B3F4-19434CB8E9B4}"/>
          </ac:cxnSpMkLst>
        </pc:cxnChg>
        <pc:cxnChg chg="add mod">
          <ac:chgData name="MORLEY, Thomas" userId="ca0a1631-feee-46f8-9dc6-a0f397eff84f" providerId="ADAL" clId="{6B91A94D-27C7-43E7-AF62-25A5274BF940}" dt="2021-04-09T13:09:12.551" v="1888" actId="14100"/>
          <ac:cxnSpMkLst>
            <pc:docMk/>
            <pc:sldMk cId="2235074269" sldId="262"/>
            <ac:cxnSpMk id="20" creationId="{BF730CAB-0995-4D4D-9401-D67C3C8BB663}"/>
          </ac:cxnSpMkLst>
        </pc:cxnChg>
        <pc:cxnChg chg="add mod">
          <ac:chgData name="MORLEY, Thomas" userId="ca0a1631-feee-46f8-9dc6-a0f397eff84f" providerId="ADAL" clId="{6B91A94D-27C7-43E7-AF62-25A5274BF940}" dt="2021-04-09T13:09:21.363" v="1891" actId="14100"/>
          <ac:cxnSpMkLst>
            <pc:docMk/>
            <pc:sldMk cId="2235074269" sldId="262"/>
            <ac:cxnSpMk id="22" creationId="{BAE86642-240C-485A-B59E-EF750B0AC0A8}"/>
          </ac:cxnSpMkLst>
        </pc:cxnChg>
        <pc:cxnChg chg="add mod">
          <ac:chgData name="MORLEY, Thomas" userId="ca0a1631-feee-46f8-9dc6-a0f397eff84f" providerId="ADAL" clId="{6B91A94D-27C7-43E7-AF62-25A5274BF940}" dt="2021-04-09T13:09:27.170" v="1894" actId="14100"/>
          <ac:cxnSpMkLst>
            <pc:docMk/>
            <pc:sldMk cId="2235074269" sldId="262"/>
            <ac:cxnSpMk id="25" creationId="{89FECB5C-0F37-49DC-9F25-F8433BBC2A32}"/>
          </ac:cxnSpMkLst>
        </pc:cxnChg>
        <pc:cxnChg chg="add mod">
          <ac:chgData name="MORLEY, Thomas" userId="ca0a1631-feee-46f8-9dc6-a0f397eff84f" providerId="ADAL" clId="{6B91A94D-27C7-43E7-AF62-25A5274BF940}" dt="2021-04-09T13:09:39.211" v="1899" actId="14100"/>
          <ac:cxnSpMkLst>
            <pc:docMk/>
            <pc:sldMk cId="2235074269" sldId="262"/>
            <ac:cxnSpMk id="28" creationId="{55A2147A-B210-424F-8FDD-8AE3649C6356}"/>
          </ac:cxnSpMkLst>
        </pc:cxnChg>
        <pc:cxnChg chg="add mod">
          <ac:chgData name="MORLEY, Thomas" userId="ca0a1631-feee-46f8-9dc6-a0f397eff84f" providerId="ADAL" clId="{6B91A94D-27C7-43E7-AF62-25A5274BF940}" dt="2021-04-09T13:11:26.378" v="2149" actId="14100"/>
          <ac:cxnSpMkLst>
            <pc:docMk/>
            <pc:sldMk cId="2235074269" sldId="262"/>
            <ac:cxnSpMk id="35" creationId="{114C0E87-D534-4DF1-A4E1-06035C7757E8}"/>
          </ac:cxnSpMkLst>
        </pc:cxnChg>
        <pc:cxnChg chg="add mod">
          <ac:chgData name="MORLEY, Thomas" userId="ca0a1631-feee-46f8-9dc6-a0f397eff84f" providerId="ADAL" clId="{6B91A94D-27C7-43E7-AF62-25A5274BF940}" dt="2021-04-09T13:11:34.320" v="2152" actId="14100"/>
          <ac:cxnSpMkLst>
            <pc:docMk/>
            <pc:sldMk cId="2235074269" sldId="262"/>
            <ac:cxnSpMk id="37" creationId="{102ACBFA-4F1E-495D-88E9-7770B057B6AE}"/>
          </ac:cxnSpMkLst>
        </pc:cxnChg>
        <pc:cxnChg chg="add mod">
          <ac:chgData name="MORLEY, Thomas" userId="ca0a1631-feee-46f8-9dc6-a0f397eff84f" providerId="ADAL" clId="{6B91A94D-27C7-43E7-AF62-25A5274BF940}" dt="2021-04-09T13:11:41.506" v="2155" actId="14100"/>
          <ac:cxnSpMkLst>
            <pc:docMk/>
            <pc:sldMk cId="2235074269" sldId="262"/>
            <ac:cxnSpMk id="40" creationId="{437DB17B-55A2-4C7D-AD07-5C8A9CE2C335}"/>
          </ac:cxnSpMkLst>
        </pc:cxnChg>
      </pc:sldChg>
      <pc:sldChg chg="addSp delSp modSp add mod">
        <pc:chgData name="MORLEY, Thomas" userId="ca0a1631-feee-46f8-9dc6-a0f397eff84f" providerId="ADAL" clId="{6B91A94D-27C7-43E7-AF62-25A5274BF940}" dt="2021-04-09T13:23:06.398" v="2708" actId="1076"/>
        <pc:sldMkLst>
          <pc:docMk/>
          <pc:sldMk cId="2483369139" sldId="263"/>
        </pc:sldMkLst>
        <pc:spChg chg="mod">
          <ac:chgData name="MORLEY, Thomas" userId="ca0a1631-feee-46f8-9dc6-a0f397eff84f" providerId="ADAL" clId="{6B91A94D-27C7-43E7-AF62-25A5274BF940}" dt="2021-04-09T13:21:20.992" v="2419" actId="20577"/>
          <ac:spMkLst>
            <pc:docMk/>
            <pc:sldMk cId="2483369139" sldId="263"/>
            <ac:spMk id="2" creationId="{04181B44-3827-4E69-9206-F4BF2F070AB3}"/>
          </ac:spMkLst>
        </pc:spChg>
        <pc:spChg chg="mod">
          <ac:chgData name="MORLEY, Thomas" userId="ca0a1631-feee-46f8-9dc6-a0f397eff84f" providerId="ADAL" clId="{6B91A94D-27C7-43E7-AF62-25A5274BF940}" dt="2021-04-09T13:22:13.606" v="2698" actId="27636"/>
          <ac:spMkLst>
            <pc:docMk/>
            <pc:sldMk cId="2483369139" sldId="263"/>
            <ac:spMk id="3" creationId="{FDBF804D-8ADE-462B-8A76-7A8F16A91FE9}"/>
          </ac:spMkLst>
        </pc:spChg>
        <pc:picChg chg="del">
          <ac:chgData name="MORLEY, Thomas" userId="ca0a1631-feee-46f8-9dc6-a0f397eff84f" providerId="ADAL" clId="{6B91A94D-27C7-43E7-AF62-25A5274BF940}" dt="2021-04-09T13:22:16.230" v="2699" actId="478"/>
          <ac:picMkLst>
            <pc:docMk/>
            <pc:sldMk cId="2483369139" sldId="263"/>
            <ac:picMk id="5" creationId="{DC4B6F6A-1E74-43AC-9301-52B6E33F1BAF}"/>
          </ac:picMkLst>
        </pc:picChg>
        <pc:picChg chg="add mod modCrop">
          <ac:chgData name="MORLEY, Thomas" userId="ca0a1631-feee-46f8-9dc6-a0f397eff84f" providerId="ADAL" clId="{6B91A94D-27C7-43E7-AF62-25A5274BF940}" dt="2021-04-09T13:23:06.398" v="2708" actId="1076"/>
          <ac:picMkLst>
            <pc:docMk/>
            <pc:sldMk cId="2483369139" sldId="263"/>
            <ac:picMk id="6" creationId="{F741E099-4AC6-406A-855D-782DA903EEBE}"/>
          </ac:picMkLst>
        </pc:picChg>
      </pc:sldChg>
      <pc:sldChg chg="addSp delSp modSp add mod">
        <pc:chgData name="MORLEY, Thomas" userId="ca0a1631-feee-46f8-9dc6-a0f397eff84f" providerId="ADAL" clId="{6B91A94D-27C7-43E7-AF62-25A5274BF940}" dt="2021-04-09T13:27:28.782" v="3146" actId="14100"/>
        <pc:sldMkLst>
          <pc:docMk/>
          <pc:sldMk cId="1865136377" sldId="264"/>
        </pc:sldMkLst>
        <pc:spChg chg="mod">
          <ac:chgData name="MORLEY, Thomas" userId="ca0a1631-feee-46f8-9dc6-a0f397eff84f" providerId="ADAL" clId="{6B91A94D-27C7-43E7-AF62-25A5274BF940}" dt="2021-04-09T13:23:16.812" v="2726" actId="20577"/>
          <ac:spMkLst>
            <pc:docMk/>
            <pc:sldMk cId="1865136377" sldId="264"/>
            <ac:spMk id="2" creationId="{04181B44-3827-4E69-9206-F4BF2F070AB3}"/>
          </ac:spMkLst>
        </pc:spChg>
        <pc:spChg chg="del">
          <ac:chgData name="MORLEY, Thomas" userId="ca0a1631-feee-46f8-9dc6-a0f397eff84f" providerId="ADAL" clId="{6B91A94D-27C7-43E7-AF62-25A5274BF940}" dt="2021-04-09T13:23:25.016" v="2727" actId="478"/>
          <ac:spMkLst>
            <pc:docMk/>
            <pc:sldMk cId="1865136377" sldId="264"/>
            <ac:spMk id="3" creationId="{FDBF804D-8ADE-462B-8A76-7A8F16A91FE9}"/>
          </ac:spMkLst>
        </pc:spChg>
        <pc:spChg chg="add del mod">
          <ac:chgData name="MORLEY, Thomas" userId="ca0a1631-feee-46f8-9dc6-a0f397eff84f" providerId="ADAL" clId="{6B91A94D-27C7-43E7-AF62-25A5274BF940}" dt="2021-04-09T13:23:27.654" v="2728" actId="478"/>
          <ac:spMkLst>
            <pc:docMk/>
            <pc:sldMk cId="1865136377" sldId="264"/>
            <ac:spMk id="5" creationId="{C74979FE-5C3A-4934-9311-8BD351F09904}"/>
          </ac:spMkLst>
        </pc:spChg>
        <pc:spChg chg="add mod">
          <ac:chgData name="MORLEY, Thomas" userId="ca0a1631-feee-46f8-9dc6-a0f397eff84f" providerId="ADAL" clId="{6B91A94D-27C7-43E7-AF62-25A5274BF940}" dt="2021-04-09T13:26:01.994" v="2909" actId="20577"/>
          <ac:spMkLst>
            <pc:docMk/>
            <pc:sldMk cId="1865136377" sldId="264"/>
            <ac:spMk id="11" creationId="{072AB200-CAD0-481B-BBD4-04029331114D}"/>
          </ac:spMkLst>
        </pc:spChg>
        <pc:spChg chg="add mod">
          <ac:chgData name="MORLEY, Thomas" userId="ca0a1631-feee-46f8-9dc6-a0f397eff84f" providerId="ADAL" clId="{6B91A94D-27C7-43E7-AF62-25A5274BF940}" dt="2021-04-09T13:26:32.255" v="3010" actId="20577"/>
          <ac:spMkLst>
            <pc:docMk/>
            <pc:sldMk cId="1865136377" sldId="264"/>
            <ac:spMk id="12" creationId="{47A9DFC3-707A-4CC3-99B7-3DF3B20B19B7}"/>
          </ac:spMkLst>
        </pc:spChg>
        <pc:spChg chg="add mod">
          <ac:chgData name="MORLEY, Thomas" userId="ca0a1631-feee-46f8-9dc6-a0f397eff84f" providerId="ADAL" clId="{6B91A94D-27C7-43E7-AF62-25A5274BF940}" dt="2021-04-09T13:26:55.157" v="3133" actId="20577"/>
          <ac:spMkLst>
            <pc:docMk/>
            <pc:sldMk cId="1865136377" sldId="264"/>
            <ac:spMk id="13" creationId="{7367745C-BCA1-4479-850E-6788B72C5B2E}"/>
          </ac:spMkLst>
        </pc:spChg>
        <pc:picChg chg="del">
          <ac:chgData name="MORLEY, Thomas" userId="ca0a1631-feee-46f8-9dc6-a0f397eff84f" providerId="ADAL" clId="{6B91A94D-27C7-43E7-AF62-25A5274BF940}" dt="2021-04-09T13:23:28.451" v="2729" actId="478"/>
          <ac:picMkLst>
            <pc:docMk/>
            <pc:sldMk cId="1865136377" sldId="264"/>
            <ac:picMk id="6" creationId="{F741E099-4AC6-406A-855D-782DA903EEBE}"/>
          </ac:picMkLst>
        </pc:picChg>
        <pc:picChg chg="add del mod modCrop">
          <ac:chgData name="MORLEY, Thomas" userId="ca0a1631-feee-46f8-9dc6-a0f397eff84f" providerId="ADAL" clId="{6B91A94D-27C7-43E7-AF62-25A5274BF940}" dt="2021-04-09T13:24:11.141" v="2737" actId="478"/>
          <ac:picMkLst>
            <pc:docMk/>
            <pc:sldMk cId="1865136377" sldId="264"/>
            <ac:picMk id="8" creationId="{8CF3625A-A6D0-495D-82AB-10E4BC9D695A}"/>
          </ac:picMkLst>
        </pc:picChg>
        <pc:picChg chg="add mod modCrop">
          <ac:chgData name="MORLEY, Thomas" userId="ca0a1631-feee-46f8-9dc6-a0f397eff84f" providerId="ADAL" clId="{6B91A94D-27C7-43E7-AF62-25A5274BF940}" dt="2021-04-09T13:27:25.346" v="3145" actId="1076"/>
          <ac:picMkLst>
            <pc:docMk/>
            <pc:sldMk cId="1865136377" sldId="264"/>
            <ac:picMk id="10" creationId="{1CDEFE80-EC33-477A-9523-9B5ED29F1F86}"/>
          </ac:picMkLst>
        </pc:picChg>
        <pc:cxnChg chg="add mod">
          <ac:chgData name="MORLEY, Thomas" userId="ca0a1631-feee-46f8-9dc6-a0f397eff84f" providerId="ADAL" clId="{6B91A94D-27C7-43E7-AF62-25A5274BF940}" dt="2021-04-09T13:27:11.748" v="3136" actId="14100"/>
          <ac:cxnSpMkLst>
            <pc:docMk/>
            <pc:sldMk cId="1865136377" sldId="264"/>
            <ac:cxnSpMk id="14" creationId="{CC8F577C-E870-4BC9-9372-DFF76DFEA053}"/>
          </ac:cxnSpMkLst>
        </pc:cxnChg>
        <pc:cxnChg chg="add mod">
          <ac:chgData name="MORLEY, Thomas" userId="ca0a1631-feee-46f8-9dc6-a0f397eff84f" providerId="ADAL" clId="{6B91A94D-27C7-43E7-AF62-25A5274BF940}" dt="2021-04-09T13:27:18.352" v="3140" actId="14100"/>
          <ac:cxnSpMkLst>
            <pc:docMk/>
            <pc:sldMk cId="1865136377" sldId="264"/>
            <ac:cxnSpMk id="16" creationId="{280A4C8A-B66F-4DD0-A3CC-A15873836C10}"/>
          </ac:cxnSpMkLst>
        </pc:cxnChg>
        <pc:cxnChg chg="add mod">
          <ac:chgData name="MORLEY, Thomas" userId="ca0a1631-feee-46f8-9dc6-a0f397eff84f" providerId="ADAL" clId="{6B91A94D-27C7-43E7-AF62-25A5274BF940}" dt="2021-04-09T13:27:28.782" v="3146" actId="14100"/>
          <ac:cxnSpMkLst>
            <pc:docMk/>
            <pc:sldMk cId="1865136377" sldId="264"/>
            <ac:cxnSpMk id="19" creationId="{E2CCE599-BAFB-45EA-9081-D5BFB9EE6E38}"/>
          </ac:cxnSpMkLst>
        </pc:cxnChg>
      </pc:sldChg>
      <pc:sldChg chg="addSp delSp modSp add mod">
        <pc:chgData name="MORLEY, Thomas" userId="ca0a1631-feee-46f8-9dc6-a0f397eff84f" providerId="ADAL" clId="{6B91A94D-27C7-43E7-AF62-25A5274BF940}" dt="2021-04-09T13:29:45.291" v="3184" actId="14100"/>
        <pc:sldMkLst>
          <pc:docMk/>
          <pc:sldMk cId="2584439969" sldId="265"/>
        </pc:sldMkLst>
        <pc:spChg chg="mod">
          <ac:chgData name="MORLEY, Thomas" userId="ca0a1631-feee-46f8-9dc6-a0f397eff84f" providerId="ADAL" clId="{6B91A94D-27C7-43E7-AF62-25A5274BF940}" dt="2021-04-09T13:27:43.998" v="3156" actId="20577"/>
          <ac:spMkLst>
            <pc:docMk/>
            <pc:sldMk cId="2584439969" sldId="265"/>
            <ac:spMk id="2" creationId="{04181B44-3827-4E69-9206-F4BF2F070AB3}"/>
          </ac:spMkLst>
        </pc:spChg>
        <pc:spChg chg="mod">
          <ac:chgData name="MORLEY, Thomas" userId="ca0a1631-feee-46f8-9dc6-a0f397eff84f" providerId="ADAL" clId="{6B91A94D-27C7-43E7-AF62-25A5274BF940}" dt="2021-04-09T13:29:15.753" v="3177" actId="20577"/>
          <ac:spMkLst>
            <pc:docMk/>
            <pc:sldMk cId="2584439969" sldId="265"/>
            <ac:spMk id="12" creationId="{47A9DFC3-707A-4CC3-99B7-3DF3B20B19B7}"/>
          </ac:spMkLst>
        </pc:spChg>
        <pc:spChg chg="add mod">
          <ac:chgData name="MORLEY, Thomas" userId="ca0a1631-feee-46f8-9dc6-a0f397eff84f" providerId="ADAL" clId="{6B91A94D-27C7-43E7-AF62-25A5274BF940}" dt="2021-04-09T13:29:34.686" v="3181" actId="1076"/>
          <ac:spMkLst>
            <pc:docMk/>
            <pc:sldMk cId="2584439969" sldId="265"/>
            <ac:spMk id="15" creationId="{F1FF2565-4EBF-4F8D-8A41-FE55AD3E20B3}"/>
          </ac:spMkLst>
        </pc:spChg>
        <pc:picChg chg="add mod ord modCrop">
          <ac:chgData name="MORLEY, Thomas" userId="ca0a1631-feee-46f8-9dc6-a0f397eff84f" providerId="ADAL" clId="{6B91A94D-27C7-43E7-AF62-25A5274BF940}" dt="2021-04-09T13:29:02.876" v="3167" actId="1076"/>
          <ac:picMkLst>
            <pc:docMk/>
            <pc:sldMk cId="2584439969" sldId="265"/>
            <ac:picMk id="4" creationId="{11670E0F-C59D-47E5-B608-928071053030}"/>
          </ac:picMkLst>
        </pc:picChg>
        <pc:picChg chg="del">
          <ac:chgData name="MORLEY, Thomas" userId="ca0a1631-feee-46f8-9dc6-a0f397eff84f" providerId="ADAL" clId="{6B91A94D-27C7-43E7-AF62-25A5274BF940}" dt="2021-04-09T13:28:53.084" v="3163" actId="478"/>
          <ac:picMkLst>
            <pc:docMk/>
            <pc:sldMk cId="2584439969" sldId="265"/>
            <ac:picMk id="10" creationId="{1CDEFE80-EC33-477A-9523-9B5ED29F1F86}"/>
          </ac:picMkLst>
        </pc:picChg>
        <pc:cxnChg chg="mod">
          <ac:chgData name="MORLEY, Thomas" userId="ca0a1631-feee-46f8-9dc6-a0f397eff84f" providerId="ADAL" clId="{6B91A94D-27C7-43E7-AF62-25A5274BF940}" dt="2021-04-09T13:29:09.766" v="3168" actId="14100"/>
          <ac:cxnSpMkLst>
            <pc:docMk/>
            <pc:sldMk cId="2584439969" sldId="265"/>
            <ac:cxnSpMk id="16" creationId="{280A4C8A-B66F-4DD0-A3CC-A15873836C10}"/>
          </ac:cxnSpMkLst>
        </pc:cxnChg>
        <pc:cxnChg chg="add mod">
          <ac:chgData name="MORLEY, Thomas" userId="ca0a1631-feee-46f8-9dc6-a0f397eff84f" providerId="ADAL" clId="{6B91A94D-27C7-43E7-AF62-25A5274BF940}" dt="2021-04-09T13:29:45.291" v="3184" actId="14100"/>
          <ac:cxnSpMkLst>
            <pc:docMk/>
            <pc:sldMk cId="2584439969" sldId="265"/>
            <ac:cxnSpMk id="17" creationId="{8E865ACD-C79C-424C-9C73-B8F22808EE79}"/>
          </ac:cxnSpMkLst>
        </pc:cxnChg>
        <pc:cxnChg chg="mod">
          <ac:chgData name="MORLEY, Thomas" userId="ca0a1631-feee-46f8-9dc6-a0f397eff84f" providerId="ADAL" clId="{6B91A94D-27C7-43E7-AF62-25A5274BF940}" dt="2021-04-09T13:29:23.309" v="3179" actId="14100"/>
          <ac:cxnSpMkLst>
            <pc:docMk/>
            <pc:sldMk cId="2584439969" sldId="265"/>
            <ac:cxnSpMk id="19" creationId="{E2CCE599-BAFB-45EA-9081-D5BFB9EE6E38}"/>
          </ac:cxnSpMkLst>
        </pc:cxnChg>
      </pc:sldChg>
      <pc:sldChg chg="addSp delSp modSp add mod">
        <pc:chgData name="MORLEY, Thomas" userId="ca0a1631-feee-46f8-9dc6-a0f397eff84f" providerId="ADAL" clId="{6B91A94D-27C7-43E7-AF62-25A5274BF940}" dt="2021-04-09T13:59:36.779" v="3742" actId="1076"/>
        <pc:sldMkLst>
          <pc:docMk/>
          <pc:sldMk cId="449396127" sldId="266"/>
        </pc:sldMkLst>
        <pc:spChg chg="mod">
          <ac:chgData name="MORLEY, Thomas" userId="ca0a1631-feee-46f8-9dc6-a0f397eff84f" providerId="ADAL" clId="{6B91A94D-27C7-43E7-AF62-25A5274BF940}" dt="2021-04-09T13:35:29.686" v="3193" actId="20577"/>
          <ac:spMkLst>
            <pc:docMk/>
            <pc:sldMk cId="449396127" sldId="266"/>
            <ac:spMk id="2" creationId="{04181B44-3827-4E69-9206-F4BF2F070AB3}"/>
          </ac:spMkLst>
        </pc:spChg>
        <pc:spChg chg="mod">
          <ac:chgData name="MORLEY, Thomas" userId="ca0a1631-feee-46f8-9dc6-a0f397eff84f" providerId="ADAL" clId="{6B91A94D-27C7-43E7-AF62-25A5274BF940}" dt="2021-04-09T13:37:44.026" v="3374" actId="1076"/>
          <ac:spMkLst>
            <pc:docMk/>
            <pc:sldMk cId="449396127" sldId="266"/>
            <ac:spMk id="11" creationId="{072AB200-CAD0-481B-BBD4-04029331114D}"/>
          </ac:spMkLst>
        </pc:spChg>
        <pc:spChg chg="mod">
          <ac:chgData name="MORLEY, Thomas" userId="ca0a1631-feee-46f8-9dc6-a0f397eff84f" providerId="ADAL" clId="{6B91A94D-27C7-43E7-AF62-25A5274BF940}" dt="2021-04-09T13:58:28.620" v="3674" actId="20577"/>
          <ac:spMkLst>
            <pc:docMk/>
            <pc:sldMk cId="449396127" sldId="266"/>
            <ac:spMk id="12" creationId="{47A9DFC3-707A-4CC3-99B7-3DF3B20B19B7}"/>
          </ac:spMkLst>
        </pc:spChg>
        <pc:spChg chg="mod">
          <ac:chgData name="MORLEY, Thomas" userId="ca0a1631-feee-46f8-9dc6-a0f397eff84f" providerId="ADAL" clId="{6B91A94D-27C7-43E7-AF62-25A5274BF940}" dt="2021-04-09T13:38:19.529" v="3445" actId="1076"/>
          <ac:spMkLst>
            <pc:docMk/>
            <pc:sldMk cId="449396127" sldId="266"/>
            <ac:spMk id="13" creationId="{7367745C-BCA1-4479-850E-6788B72C5B2E}"/>
          </ac:spMkLst>
        </pc:spChg>
        <pc:spChg chg="mod">
          <ac:chgData name="MORLEY, Thomas" userId="ca0a1631-feee-46f8-9dc6-a0f397eff84f" providerId="ADAL" clId="{6B91A94D-27C7-43E7-AF62-25A5274BF940}" dt="2021-04-09T13:59:09.858" v="3678" actId="1076"/>
          <ac:spMkLst>
            <pc:docMk/>
            <pc:sldMk cId="449396127" sldId="266"/>
            <ac:spMk id="15" creationId="{F1FF2565-4EBF-4F8D-8A41-FE55AD3E20B3}"/>
          </ac:spMkLst>
        </pc:spChg>
        <pc:spChg chg="add mod">
          <ac:chgData name="MORLEY, Thomas" userId="ca0a1631-feee-46f8-9dc6-a0f397eff84f" providerId="ADAL" clId="{6B91A94D-27C7-43E7-AF62-25A5274BF940}" dt="2021-04-09T13:59:32.098" v="3740" actId="1076"/>
          <ac:spMkLst>
            <pc:docMk/>
            <pc:sldMk cId="449396127" sldId="266"/>
            <ac:spMk id="21" creationId="{FFA8741F-EB18-433D-904C-5C0D9024A9AB}"/>
          </ac:spMkLst>
        </pc:spChg>
        <pc:grpChg chg="add mod ord">
          <ac:chgData name="MORLEY, Thomas" userId="ca0a1631-feee-46f8-9dc6-a0f397eff84f" providerId="ADAL" clId="{6B91A94D-27C7-43E7-AF62-25A5274BF940}" dt="2021-04-09T13:36:53.675" v="3227" actId="1076"/>
          <ac:grpSpMkLst>
            <pc:docMk/>
            <pc:sldMk cId="449396127" sldId="266"/>
            <ac:grpSpMk id="8" creationId="{2C7651D9-8951-4DEA-AF90-2EFE88209D64}"/>
          </ac:grpSpMkLst>
        </pc:grpChg>
        <pc:picChg chg="del">
          <ac:chgData name="MORLEY, Thomas" userId="ca0a1631-feee-46f8-9dc6-a0f397eff84f" providerId="ADAL" clId="{6B91A94D-27C7-43E7-AF62-25A5274BF940}" dt="2021-04-09T13:35:33.051" v="3194" actId="478"/>
          <ac:picMkLst>
            <pc:docMk/>
            <pc:sldMk cId="449396127" sldId="266"/>
            <ac:picMk id="4" creationId="{11670E0F-C59D-47E5-B608-928071053030}"/>
          </ac:picMkLst>
        </pc:picChg>
        <pc:picChg chg="add mod modCrop">
          <ac:chgData name="MORLEY, Thomas" userId="ca0a1631-feee-46f8-9dc6-a0f397eff84f" providerId="ADAL" clId="{6B91A94D-27C7-43E7-AF62-25A5274BF940}" dt="2021-04-09T13:36:40.102" v="3222" actId="164"/>
          <ac:picMkLst>
            <pc:docMk/>
            <pc:sldMk cId="449396127" sldId="266"/>
            <ac:picMk id="5" creationId="{70CB0BF4-41A7-4476-9755-FA3EDCDFA42A}"/>
          </ac:picMkLst>
        </pc:picChg>
        <pc:picChg chg="add mod modCrop">
          <ac:chgData name="MORLEY, Thomas" userId="ca0a1631-feee-46f8-9dc6-a0f397eff84f" providerId="ADAL" clId="{6B91A94D-27C7-43E7-AF62-25A5274BF940}" dt="2021-04-09T13:36:40.102" v="3222" actId="164"/>
          <ac:picMkLst>
            <pc:docMk/>
            <pc:sldMk cId="449396127" sldId="266"/>
            <ac:picMk id="7" creationId="{5DA5085F-A449-44AD-B576-2194AF371AC3}"/>
          </ac:picMkLst>
        </pc:picChg>
        <pc:cxnChg chg="mod">
          <ac:chgData name="MORLEY, Thomas" userId="ca0a1631-feee-46f8-9dc6-a0f397eff84f" providerId="ADAL" clId="{6B91A94D-27C7-43E7-AF62-25A5274BF940}" dt="2021-04-09T13:37:47.527" v="3376" actId="14100"/>
          <ac:cxnSpMkLst>
            <pc:docMk/>
            <pc:sldMk cId="449396127" sldId="266"/>
            <ac:cxnSpMk id="14" creationId="{CC8F577C-E870-4BC9-9372-DFF76DFEA053}"/>
          </ac:cxnSpMkLst>
        </pc:cxnChg>
        <pc:cxnChg chg="del">
          <ac:chgData name="MORLEY, Thomas" userId="ca0a1631-feee-46f8-9dc6-a0f397eff84f" providerId="ADAL" clId="{6B91A94D-27C7-43E7-AF62-25A5274BF940}" dt="2021-04-09T13:38:13.623" v="3444" actId="478"/>
          <ac:cxnSpMkLst>
            <pc:docMk/>
            <pc:sldMk cId="449396127" sldId="266"/>
            <ac:cxnSpMk id="16" creationId="{280A4C8A-B66F-4DD0-A3CC-A15873836C10}"/>
          </ac:cxnSpMkLst>
        </pc:cxnChg>
        <pc:cxnChg chg="mod">
          <ac:chgData name="MORLEY, Thomas" userId="ca0a1631-feee-46f8-9dc6-a0f397eff84f" providerId="ADAL" clId="{6B91A94D-27C7-43E7-AF62-25A5274BF940}" dt="2021-04-09T13:59:12.695" v="3679" actId="1076"/>
          <ac:cxnSpMkLst>
            <pc:docMk/>
            <pc:sldMk cId="449396127" sldId="266"/>
            <ac:cxnSpMk id="17" creationId="{8E865ACD-C79C-424C-9C73-B8F22808EE79}"/>
          </ac:cxnSpMkLst>
        </pc:cxnChg>
        <pc:cxnChg chg="mod">
          <ac:chgData name="MORLEY, Thomas" userId="ca0a1631-feee-46f8-9dc6-a0f397eff84f" providerId="ADAL" clId="{6B91A94D-27C7-43E7-AF62-25A5274BF940}" dt="2021-04-09T13:38:27.296" v="3447" actId="14100"/>
          <ac:cxnSpMkLst>
            <pc:docMk/>
            <pc:sldMk cId="449396127" sldId="266"/>
            <ac:cxnSpMk id="19" creationId="{E2CCE599-BAFB-45EA-9081-D5BFB9EE6E38}"/>
          </ac:cxnSpMkLst>
        </pc:cxnChg>
        <pc:cxnChg chg="add mod">
          <ac:chgData name="MORLEY, Thomas" userId="ca0a1631-feee-46f8-9dc6-a0f397eff84f" providerId="ADAL" clId="{6B91A94D-27C7-43E7-AF62-25A5274BF940}" dt="2021-04-09T13:58:56.004" v="3677" actId="14100"/>
          <ac:cxnSpMkLst>
            <pc:docMk/>
            <pc:sldMk cId="449396127" sldId="266"/>
            <ac:cxnSpMk id="20" creationId="{7176E067-0A01-4749-817B-359D88717DE4}"/>
          </ac:cxnSpMkLst>
        </pc:cxnChg>
        <pc:cxnChg chg="add mod">
          <ac:chgData name="MORLEY, Thomas" userId="ca0a1631-feee-46f8-9dc6-a0f397eff84f" providerId="ADAL" clId="{6B91A94D-27C7-43E7-AF62-25A5274BF940}" dt="2021-04-09T13:59:36.779" v="3742" actId="1076"/>
          <ac:cxnSpMkLst>
            <pc:docMk/>
            <pc:sldMk cId="449396127" sldId="266"/>
            <ac:cxnSpMk id="22" creationId="{1AF31CDC-7105-433D-8D51-4FA8CC4B93ED}"/>
          </ac:cxnSpMkLst>
        </pc:cxnChg>
      </pc:sldChg>
      <pc:sldChg chg="addSp delSp modSp add mod">
        <pc:chgData name="MORLEY, Thomas" userId="ca0a1631-feee-46f8-9dc6-a0f397eff84f" providerId="ADAL" clId="{6B91A94D-27C7-43E7-AF62-25A5274BF940}" dt="2021-04-09T14:04:46.567" v="4360" actId="21"/>
        <pc:sldMkLst>
          <pc:docMk/>
          <pc:sldMk cId="3615431009" sldId="267"/>
        </pc:sldMkLst>
        <pc:spChg chg="mod">
          <ac:chgData name="MORLEY, Thomas" userId="ca0a1631-feee-46f8-9dc6-a0f397eff84f" providerId="ADAL" clId="{6B91A94D-27C7-43E7-AF62-25A5274BF940}" dt="2021-04-09T14:00:33.363" v="3778" actId="20577"/>
          <ac:spMkLst>
            <pc:docMk/>
            <pc:sldMk cId="3615431009" sldId="267"/>
            <ac:spMk id="2" creationId="{04181B44-3827-4E69-9206-F4BF2F070AB3}"/>
          </ac:spMkLst>
        </pc:spChg>
        <pc:spChg chg="mod">
          <ac:chgData name="MORLEY, Thomas" userId="ca0a1631-feee-46f8-9dc6-a0f397eff84f" providerId="ADAL" clId="{6B91A94D-27C7-43E7-AF62-25A5274BF940}" dt="2021-04-09T14:01:07.913" v="3917" actId="14100"/>
          <ac:spMkLst>
            <pc:docMk/>
            <pc:sldMk cId="3615431009" sldId="267"/>
            <ac:spMk id="3" creationId="{FDBF804D-8ADE-462B-8A76-7A8F16A91FE9}"/>
          </ac:spMkLst>
        </pc:spChg>
        <pc:spChg chg="add mod">
          <ac:chgData name="MORLEY, Thomas" userId="ca0a1631-feee-46f8-9dc6-a0f397eff84f" providerId="ADAL" clId="{6B91A94D-27C7-43E7-AF62-25A5274BF940}" dt="2021-04-09T14:02:33.703" v="4149" actId="20577"/>
          <ac:spMkLst>
            <pc:docMk/>
            <pc:sldMk cId="3615431009" sldId="267"/>
            <ac:spMk id="7" creationId="{BEB3EB0A-EB73-4160-9972-17B21B44F3F2}"/>
          </ac:spMkLst>
        </pc:spChg>
        <pc:spChg chg="add mod">
          <ac:chgData name="MORLEY, Thomas" userId="ca0a1631-feee-46f8-9dc6-a0f397eff84f" providerId="ADAL" clId="{6B91A94D-27C7-43E7-AF62-25A5274BF940}" dt="2021-04-09T14:03:36.550" v="4306" actId="1076"/>
          <ac:spMkLst>
            <pc:docMk/>
            <pc:sldMk cId="3615431009" sldId="267"/>
            <ac:spMk id="10" creationId="{82AFB825-A44D-41E7-9CBE-044B055D2502}"/>
          </ac:spMkLst>
        </pc:spChg>
        <pc:spChg chg="add mod">
          <ac:chgData name="MORLEY, Thomas" userId="ca0a1631-feee-46f8-9dc6-a0f397eff84f" providerId="ADAL" clId="{6B91A94D-27C7-43E7-AF62-25A5274BF940}" dt="2021-04-09T14:04:13.660" v="4355" actId="1076"/>
          <ac:spMkLst>
            <pc:docMk/>
            <pc:sldMk cId="3615431009" sldId="267"/>
            <ac:spMk id="16" creationId="{5AA99080-7D44-4DF4-A23A-5C449DD9F1AE}"/>
          </ac:spMkLst>
        </pc:spChg>
        <pc:picChg chg="add mod modCrop">
          <ac:chgData name="MORLEY, Thomas" userId="ca0a1631-feee-46f8-9dc6-a0f397eff84f" providerId="ADAL" clId="{6B91A94D-27C7-43E7-AF62-25A5274BF940}" dt="2021-04-09T14:03:32.209" v="4305" actId="732"/>
          <ac:picMkLst>
            <pc:docMk/>
            <pc:sldMk cId="3615431009" sldId="267"/>
            <ac:picMk id="5" creationId="{F7B2D55B-916B-4729-8D01-D943615053A1}"/>
          </ac:picMkLst>
        </pc:picChg>
        <pc:picChg chg="del">
          <ac:chgData name="MORLEY, Thomas" userId="ca0a1631-feee-46f8-9dc6-a0f397eff84f" providerId="ADAL" clId="{6B91A94D-27C7-43E7-AF62-25A5274BF940}" dt="2021-04-09T14:01:09.482" v="3918" actId="478"/>
          <ac:picMkLst>
            <pc:docMk/>
            <pc:sldMk cId="3615431009" sldId="267"/>
            <ac:picMk id="6" creationId="{F741E099-4AC6-406A-855D-782DA903EEBE}"/>
          </ac:picMkLst>
        </pc:picChg>
        <pc:picChg chg="add del">
          <ac:chgData name="MORLEY, Thomas" userId="ca0a1631-feee-46f8-9dc6-a0f397eff84f" providerId="ADAL" clId="{6B91A94D-27C7-43E7-AF62-25A5274BF940}" dt="2021-04-09T14:04:46.567" v="4360" actId="21"/>
          <ac:picMkLst>
            <pc:docMk/>
            <pc:sldMk cId="3615431009" sldId="267"/>
            <ac:picMk id="20" creationId="{A1C6238B-A32F-49F1-B929-C04431648ED7}"/>
          </ac:picMkLst>
        </pc:picChg>
        <pc:cxnChg chg="add mod">
          <ac:chgData name="MORLEY, Thomas" userId="ca0a1631-feee-46f8-9dc6-a0f397eff84f" providerId="ADAL" clId="{6B91A94D-27C7-43E7-AF62-25A5274BF940}" dt="2021-04-09T14:02:45.690" v="4152" actId="14100"/>
          <ac:cxnSpMkLst>
            <pc:docMk/>
            <pc:sldMk cId="3615431009" sldId="267"/>
            <ac:cxnSpMk id="8" creationId="{FFCBF42A-EE26-4A72-8E97-E41F1DDAE294}"/>
          </ac:cxnSpMkLst>
        </pc:cxnChg>
        <pc:cxnChg chg="add mod">
          <ac:chgData name="MORLEY, Thomas" userId="ca0a1631-feee-46f8-9dc6-a0f397eff84f" providerId="ADAL" clId="{6B91A94D-27C7-43E7-AF62-25A5274BF940}" dt="2021-04-09T14:03:46.095" v="4309" actId="14100"/>
          <ac:cxnSpMkLst>
            <pc:docMk/>
            <pc:sldMk cId="3615431009" sldId="267"/>
            <ac:cxnSpMk id="11" creationId="{6A0A8B44-F54C-4F4C-886F-B43E5AA5CCDC}"/>
          </ac:cxnSpMkLst>
        </pc:cxnChg>
        <pc:cxnChg chg="add mod">
          <ac:chgData name="MORLEY, Thomas" userId="ca0a1631-feee-46f8-9dc6-a0f397eff84f" providerId="ADAL" clId="{6B91A94D-27C7-43E7-AF62-25A5274BF940}" dt="2021-04-09T14:03:53.980" v="4313" actId="14100"/>
          <ac:cxnSpMkLst>
            <pc:docMk/>
            <pc:sldMk cId="3615431009" sldId="267"/>
            <ac:cxnSpMk id="13" creationId="{0CD9D352-9E47-4CD1-8DFB-2F2730F1E543}"/>
          </ac:cxnSpMkLst>
        </pc:cxnChg>
        <pc:cxnChg chg="add mod">
          <ac:chgData name="MORLEY, Thomas" userId="ca0a1631-feee-46f8-9dc6-a0f397eff84f" providerId="ADAL" clId="{6B91A94D-27C7-43E7-AF62-25A5274BF940}" dt="2021-04-09T14:04:19.921" v="4358" actId="14100"/>
          <ac:cxnSpMkLst>
            <pc:docMk/>
            <pc:sldMk cId="3615431009" sldId="267"/>
            <ac:cxnSpMk id="17" creationId="{9E653DBB-D80E-4057-BC05-3E30A25B0400}"/>
          </ac:cxnSpMkLst>
        </pc:cxnChg>
      </pc:sldChg>
      <pc:sldChg chg="addSp delSp modSp add mod">
        <pc:chgData name="MORLEY, Thomas" userId="ca0a1631-feee-46f8-9dc6-a0f397eff84f" providerId="ADAL" clId="{6B91A94D-27C7-43E7-AF62-25A5274BF940}" dt="2021-04-09T14:09:54.172" v="5214" actId="1076"/>
        <pc:sldMkLst>
          <pc:docMk/>
          <pc:sldMk cId="3884538492" sldId="268"/>
        </pc:sldMkLst>
        <pc:spChg chg="mod">
          <ac:chgData name="MORLEY, Thomas" userId="ca0a1631-feee-46f8-9dc6-a0f397eff84f" providerId="ADAL" clId="{6B91A94D-27C7-43E7-AF62-25A5274BF940}" dt="2021-04-09T14:05:01.197" v="4387" actId="20577"/>
          <ac:spMkLst>
            <pc:docMk/>
            <pc:sldMk cId="3884538492" sldId="268"/>
            <ac:spMk id="3" creationId="{FDBF804D-8ADE-462B-8A76-7A8F16A91FE9}"/>
          </ac:spMkLst>
        </pc:spChg>
        <pc:spChg chg="del">
          <ac:chgData name="MORLEY, Thomas" userId="ca0a1631-feee-46f8-9dc6-a0f397eff84f" providerId="ADAL" clId="{6B91A94D-27C7-43E7-AF62-25A5274BF940}" dt="2021-04-09T14:05:06.784" v="4388" actId="478"/>
          <ac:spMkLst>
            <pc:docMk/>
            <pc:sldMk cId="3884538492" sldId="268"/>
            <ac:spMk id="7" creationId="{BEB3EB0A-EB73-4160-9972-17B21B44F3F2}"/>
          </ac:spMkLst>
        </pc:spChg>
        <pc:spChg chg="del">
          <ac:chgData name="MORLEY, Thomas" userId="ca0a1631-feee-46f8-9dc6-a0f397eff84f" providerId="ADAL" clId="{6B91A94D-27C7-43E7-AF62-25A5274BF940}" dt="2021-04-09T14:05:06.784" v="4388" actId="478"/>
          <ac:spMkLst>
            <pc:docMk/>
            <pc:sldMk cId="3884538492" sldId="268"/>
            <ac:spMk id="10" creationId="{82AFB825-A44D-41E7-9CBE-044B055D2502}"/>
          </ac:spMkLst>
        </pc:spChg>
        <pc:spChg chg="add mod">
          <ac:chgData name="MORLEY, Thomas" userId="ca0a1631-feee-46f8-9dc6-a0f397eff84f" providerId="ADAL" clId="{6B91A94D-27C7-43E7-AF62-25A5274BF940}" dt="2021-04-09T14:06:37.146" v="4684" actId="20577"/>
          <ac:spMkLst>
            <pc:docMk/>
            <pc:sldMk cId="3884538492" sldId="268"/>
            <ac:spMk id="14" creationId="{8A736933-98A0-4560-97C0-41E2F39E780D}"/>
          </ac:spMkLst>
        </pc:spChg>
        <pc:spChg chg="del">
          <ac:chgData name="MORLEY, Thomas" userId="ca0a1631-feee-46f8-9dc6-a0f397eff84f" providerId="ADAL" clId="{6B91A94D-27C7-43E7-AF62-25A5274BF940}" dt="2021-04-09T14:05:06.784" v="4388" actId="478"/>
          <ac:spMkLst>
            <pc:docMk/>
            <pc:sldMk cId="3884538492" sldId="268"/>
            <ac:spMk id="16" creationId="{5AA99080-7D44-4DF4-A23A-5C449DD9F1AE}"/>
          </ac:spMkLst>
        </pc:spChg>
        <pc:spChg chg="add mod">
          <ac:chgData name="MORLEY, Thomas" userId="ca0a1631-feee-46f8-9dc6-a0f397eff84f" providerId="ADAL" clId="{6B91A94D-27C7-43E7-AF62-25A5274BF940}" dt="2021-04-09T14:08:42.484" v="5054" actId="20577"/>
          <ac:spMkLst>
            <pc:docMk/>
            <pc:sldMk cId="3884538492" sldId="268"/>
            <ac:spMk id="18" creationId="{36E6FC20-E786-4676-A0DB-B0249676BB3E}"/>
          </ac:spMkLst>
        </pc:spChg>
        <pc:spChg chg="add del mod">
          <ac:chgData name="MORLEY, Thomas" userId="ca0a1631-feee-46f8-9dc6-a0f397eff84f" providerId="ADAL" clId="{6B91A94D-27C7-43E7-AF62-25A5274BF940}" dt="2021-04-09T14:08:08.505" v="4929"/>
          <ac:spMkLst>
            <pc:docMk/>
            <pc:sldMk cId="3884538492" sldId="268"/>
            <ac:spMk id="19" creationId="{F5686D49-CA9B-49A2-A586-05CBB9F3B3A2}"/>
          </ac:spMkLst>
        </pc:spChg>
        <pc:spChg chg="add mod">
          <ac:chgData name="MORLEY, Thomas" userId="ca0a1631-feee-46f8-9dc6-a0f397eff84f" providerId="ADAL" clId="{6B91A94D-27C7-43E7-AF62-25A5274BF940}" dt="2021-04-09T14:09:54.172" v="5214" actId="1076"/>
          <ac:spMkLst>
            <pc:docMk/>
            <pc:sldMk cId="3884538492" sldId="268"/>
            <ac:spMk id="25" creationId="{24BF64A1-DBA6-422A-94C1-C66092536BA2}"/>
          </ac:spMkLst>
        </pc:spChg>
        <pc:picChg chg="del">
          <ac:chgData name="MORLEY, Thomas" userId="ca0a1631-feee-46f8-9dc6-a0f397eff84f" providerId="ADAL" clId="{6B91A94D-27C7-43E7-AF62-25A5274BF940}" dt="2021-04-09T14:05:06.784" v="4388" actId="478"/>
          <ac:picMkLst>
            <pc:docMk/>
            <pc:sldMk cId="3884538492" sldId="268"/>
            <ac:picMk id="5" creationId="{F7B2D55B-916B-4729-8D01-D943615053A1}"/>
          </ac:picMkLst>
        </pc:picChg>
        <pc:picChg chg="add mod modCrop">
          <ac:chgData name="MORLEY, Thomas" userId="ca0a1631-feee-46f8-9dc6-a0f397eff84f" providerId="ADAL" clId="{6B91A94D-27C7-43E7-AF62-25A5274BF940}" dt="2021-04-09T14:05:32.495" v="4395" actId="1076"/>
          <ac:picMkLst>
            <pc:docMk/>
            <pc:sldMk cId="3884538492" sldId="268"/>
            <ac:picMk id="6" creationId="{81F31E99-0019-4BDE-9B86-54FC9EC27C9C}"/>
          </ac:picMkLst>
        </pc:picChg>
        <pc:cxnChg chg="del">
          <ac:chgData name="MORLEY, Thomas" userId="ca0a1631-feee-46f8-9dc6-a0f397eff84f" providerId="ADAL" clId="{6B91A94D-27C7-43E7-AF62-25A5274BF940}" dt="2021-04-09T14:05:06.784" v="4388" actId="478"/>
          <ac:cxnSpMkLst>
            <pc:docMk/>
            <pc:sldMk cId="3884538492" sldId="268"/>
            <ac:cxnSpMk id="8" creationId="{FFCBF42A-EE26-4A72-8E97-E41F1DDAE294}"/>
          </ac:cxnSpMkLst>
        </pc:cxnChg>
        <pc:cxnChg chg="del">
          <ac:chgData name="MORLEY, Thomas" userId="ca0a1631-feee-46f8-9dc6-a0f397eff84f" providerId="ADAL" clId="{6B91A94D-27C7-43E7-AF62-25A5274BF940}" dt="2021-04-09T14:05:06.784" v="4388" actId="478"/>
          <ac:cxnSpMkLst>
            <pc:docMk/>
            <pc:sldMk cId="3884538492" sldId="268"/>
            <ac:cxnSpMk id="11" creationId="{6A0A8B44-F54C-4F4C-886F-B43E5AA5CCDC}"/>
          </ac:cxnSpMkLst>
        </pc:cxnChg>
        <pc:cxnChg chg="del">
          <ac:chgData name="MORLEY, Thomas" userId="ca0a1631-feee-46f8-9dc6-a0f397eff84f" providerId="ADAL" clId="{6B91A94D-27C7-43E7-AF62-25A5274BF940}" dt="2021-04-09T14:05:06.784" v="4388" actId="478"/>
          <ac:cxnSpMkLst>
            <pc:docMk/>
            <pc:sldMk cId="3884538492" sldId="268"/>
            <ac:cxnSpMk id="13" creationId="{0CD9D352-9E47-4CD1-8DFB-2F2730F1E543}"/>
          </ac:cxnSpMkLst>
        </pc:cxnChg>
        <pc:cxnChg chg="add mod">
          <ac:chgData name="MORLEY, Thomas" userId="ca0a1631-feee-46f8-9dc6-a0f397eff84f" providerId="ADAL" clId="{6B91A94D-27C7-43E7-AF62-25A5274BF940}" dt="2021-04-09T14:06:50.582" v="4687" actId="14100"/>
          <ac:cxnSpMkLst>
            <pc:docMk/>
            <pc:sldMk cId="3884538492" sldId="268"/>
            <ac:cxnSpMk id="15" creationId="{F4AF5B77-EA11-4D6F-A589-9AB9254903B9}"/>
          </ac:cxnSpMkLst>
        </pc:cxnChg>
        <pc:cxnChg chg="del">
          <ac:chgData name="MORLEY, Thomas" userId="ca0a1631-feee-46f8-9dc6-a0f397eff84f" providerId="ADAL" clId="{6B91A94D-27C7-43E7-AF62-25A5274BF940}" dt="2021-04-09T14:05:06.784" v="4388" actId="478"/>
          <ac:cxnSpMkLst>
            <pc:docMk/>
            <pc:sldMk cId="3884538492" sldId="268"/>
            <ac:cxnSpMk id="17" creationId="{9E653DBB-D80E-4057-BC05-3E30A25B0400}"/>
          </ac:cxnSpMkLst>
        </pc:cxnChg>
        <pc:cxnChg chg="add mod">
          <ac:chgData name="MORLEY, Thomas" userId="ca0a1631-feee-46f8-9dc6-a0f397eff84f" providerId="ADAL" clId="{6B91A94D-27C7-43E7-AF62-25A5274BF940}" dt="2021-04-09T14:08:17.866" v="4933" actId="14100"/>
          <ac:cxnSpMkLst>
            <pc:docMk/>
            <pc:sldMk cId="3884538492" sldId="268"/>
            <ac:cxnSpMk id="20" creationId="{5C0D1471-6FAA-4048-B59E-087CFB4CEFD0}"/>
          </ac:cxnSpMkLst>
        </pc:cxnChg>
        <pc:cxnChg chg="add mod">
          <ac:chgData name="MORLEY, Thomas" userId="ca0a1631-feee-46f8-9dc6-a0f397eff84f" providerId="ADAL" clId="{6B91A94D-27C7-43E7-AF62-25A5274BF940}" dt="2021-04-09T14:09:02.313" v="5058" actId="14100"/>
          <ac:cxnSpMkLst>
            <pc:docMk/>
            <pc:sldMk cId="3884538492" sldId="268"/>
            <ac:cxnSpMk id="22" creationId="{BE3890F1-9B8A-4D8B-8F70-5D2B88B725EE}"/>
          </ac:cxnSpMkLst>
        </pc:cxnChg>
      </pc:sldChg>
      <pc:sldChg chg="addSp delSp modSp add mod">
        <pc:chgData name="MORLEY, Thomas" userId="ca0a1631-feee-46f8-9dc6-a0f397eff84f" providerId="ADAL" clId="{6B91A94D-27C7-43E7-AF62-25A5274BF940}" dt="2021-04-09T14:21:18.125" v="5807" actId="14100"/>
        <pc:sldMkLst>
          <pc:docMk/>
          <pc:sldMk cId="2798431386" sldId="269"/>
        </pc:sldMkLst>
        <pc:spChg chg="mod">
          <ac:chgData name="MORLEY, Thomas" userId="ca0a1631-feee-46f8-9dc6-a0f397eff84f" providerId="ADAL" clId="{6B91A94D-27C7-43E7-AF62-25A5274BF940}" dt="2021-04-09T14:11:04.353" v="5223" actId="20577"/>
          <ac:spMkLst>
            <pc:docMk/>
            <pc:sldMk cId="2798431386" sldId="269"/>
            <ac:spMk id="2" creationId="{04181B44-3827-4E69-9206-F4BF2F070AB3}"/>
          </ac:spMkLst>
        </pc:spChg>
        <pc:spChg chg="mod">
          <ac:chgData name="MORLEY, Thomas" userId="ca0a1631-feee-46f8-9dc6-a0f397eff84f" providerId="ADAL" clId="{6B91A94D-27C7-43E7-AF62-25A5274BF940}" dt="2021-04-09T14:11:18.478" v="5296" actId="20577"/>
          <ac:spMkLst>
            <pc:docMk/>
            <pc:sldMk cId="2798431386" sldId="269"/>
            <ac:spMk id="3" creationId="{FDBF804D-8ADE-462B-8A76-7A8F16A91FE9}"/>
          </ac:spMkLst>
        </pc:spChg>
        <pc:spChg chg="del">
          <ac:chgData name="MORLEY, Thomas" userId="ca0a1631-feee-46f8-9dc6-a0f397eff84f" providerId="ADAL" clId="{6B91A94D-27C7-43E7-AF62-25A5274BF940}" dt="2021-04-09T14:12:10.291" v="5307" actId="478"/>
          <ac:spMkLst>
            <pc:docMk/>
            <pc:sldMk cId="2798431386" sldId="269"/>
            <ac:spMk id="7" creationId="{BEB3EB0A-EB73-4160-9972-17B21B44F3F2}"/>
          </ac:spMkLst>
        </pc:spChg>
        <pc:spChg chg="mod">
          <ac:chgData name="MORLEY, Thomas" userId="ca0a1631-feee-46f8-9dc6-a0f397eff84f" providerId="ADAL" clId="{6B91A94D-27C7-43E7-AF62-25A5274BF940}" dt="2021-04-09T14:12:44.406" v="5482" actId="20577"/>
          <ac:spMkLst>
            <pc:docMk/>
            <pc:sldMk cId="2798431386" sldId="269"/>
            <ac:spMk id="10" creationId="{82AFB825-A44D-41E7-9CBE-044B055D2502}"/>
          </ac:spMkLst>
        </pc:spChg>
        <pc:spChg chg="add mod">
          <ac:chgData name="MORLEY, Thomas" userId="ca0a1631-feee-46f8-9dc6-a0f397eff84f" providerId="ADAL" clId="{6B91A94D-27C7-43E7-AF62-25A5274BF940}" dt="2021-04-09T14:18:08.120" v="5575" actId="20577"/>
          <ac:spMkLst>
            <pc:docMk/>
            <pc:sldMk cId="2798431386" sldId="269"/>
            <ac:spMk id="15" creationId="{711E8C1B-73B8-475D-8419-BA4C90D5DDEB}"/>
          </ac:spMkLst>
        </pc:spChg>
        <pc:spChg chg="del">
          <ac:chgData name="MORLEY, Thomas" userId="ca0a1631-feee-46f8-9dc6-a0f397eff84f" providerId="ADAL" clId="{6B91A94D-27C7-43E7-AF62-25A5274BF940}" dt="2021-04-09T14:12:10.291" v="5307" actId="478"/>
          <ac:spMkLst>
            <pc:docMk/>
            <pc:sldMk cId="2798431386" sldId="269"/>
            <ac:spMk id="16" creationId="{5AA99080-7D44-4DF4-A23A-5C449DD9F1AE}"/>
          </ac:spMkLst>
        </pc:spChg>
        <pc:spChg chg="add mod">
          <ac:chgData name="MORLEY, Thomas" userId="ca0a1631-feee-46f8-9dc6-a0f397eff84f" providerId="ADAL" clId="{6B91A94D-27C7-43E7-AF62-25A5274BF940}" dt="2021-04-09T14:18:20.597" v="5615" actId="20577"/>
          <ac:spMkLst>
            <pc:docMk/>
            <pc:sldMk cId="2798431386" sldId="269"/>
            <ac:spMk id="18" creationId="{957038CE-4030-41EA-BE4D-D2D574E29868}"/>
          </ac:spMkLst>
        </pc:spChg>
        <pc:spChg chg="add mod">
          <ac:chgData name="MORLEY, Thomas" userId="ca0a1631-feee-46f8-9dc6-a0f397eff84f" providerId="ADAL" clId="{6B91A94D-27C7-43E7-AF62-25A5274BF940}" dt="2021-04-09T14:20:23.099" v="5762" actId="1076"/>
          <ac:spMkLst>
            <pc:docMk/>
            <pc:sldMk cId="2798431386" sldId="269"/>
            <ac:spMk id="23" creationId="{6E24DEE1-5A49-4042-B924-087717B57C06}"/>
          </ac:spMkLst>
        </pc:spChg>
        <pc:spChg chg="add mod">
          <ac:chgData name="MORLEY, Thomas" userId="ca0a1631-feee-46f8-9dc6-a0f397eff84f" providerId="ADAL" clId="{6B91A94D-27C7-43E7-AF62-25A5274BF940}" dt="2021-04-09T14:21:08.277" v="5804" actId="20577"/>
          <ac:spMkLst>
            <pc:docMk/>
            <pc:sldMk cId="2798431386" sldId="269"/>
            <ac:spMk id="29" creationId="{8491A1AB-C709-459B-8598-FC193D7F36B3}"/>
          </ac:spMkLst>
        </pc:spChg>
        <pc:picChg chg="del">
          <ac:chgData name="MORLEY, Thomas" userId="ca0a1631-feee-46f8-9dc6-a0f397eff84f" providerId="ADAL" clId="{6B91A94D-27C7-43E7-AF62-25A5274BF940}" dt="2021-04-09T14:11:21.460" v="5297" actId="478"/>
          <ac:picMkLst>
            <pc:docMk/>
            <pc:sldMk cId="2798431386" sldId="269"/>
            <ac:picMk id="5" creationId="{F7B2D55B-916B-4729-8D01-D943615053A1}"/>
          </ac:picMkLst>
        </pc:picChg>
        <pc:picChg chg="add mod ord modCrop">
          <ac:chgData name="MORLEY, Thomas" userId="ca0a1631-feee-46f8-9dc6-a0f397eff84f" providerId="ADAL" clId="{6B91A94D-27C7-43E7-AF62-25A5274BF940}" dt="2021-04-09T14:20:31.236" v="5766" actId="1076"/>
          <ac:picMkLst>
            <pc:docMk/>
            <pc:sldMk cId="2798431386" sldId="269"/>
            <ac:picMk id="6" creationId="{206A648F-FA7B-44E1-9C68-C12F7323EF89}"/>
          </ac:picMkLst>
        </pc:picChg>
        <pc:cxnChg chg="del">
          <ac:chgData name="MORLEY, Thomas" userId="ca0a1631-feee-46f8-9dc6-a0f397eff84f" providerId="ADAL" clId="{6B91A94D-27C7-43E7-AF62-25A5274BF940}" dt="2021-04-09T14:12:10.291" v="5307" actId="478"/>
          <ac:cxnSpMkLst>
            <pc:docMk/>
            <pc:sldMk cId="2798431386" sldId="269"/>
            <ac:cxnSpMk id="8" creationId="{FFCBF42A-EE26-4A72-8E97-E41F1DDAE294}"/>
          </ac:cxnSpMkLst>
        </pc:cxnChg>
        <pc:cxnChg chg="mod">
          <ac:chgData name="MORLEY, Thomas" userId="ca0a1631-feee-46f8-9dc6-a0f397eff84f" providerId="ADAL" clId="{6B91A94D-27C7-43E7-AF62-25A5274BF940}" dt="2021-04-09T14:20:49.166" v="5770" actId="14100"/>
          <ac:cxnSpMkLst>
            <pc:docMk/>
            <pc:sldMk cId="2798431386" sldId="269"/>
            <ac:cxnSpMk id="11" creationId="{6A0A8B44-F54C-4F4C-886F-B43E5AA5CCDC}"/>
          </ac:cxnSpMkLst>
        </pc:cxnChg>
        <pc:cxnChg chg="del">
          <ac:chgData name="MORLEY, Thomas" userId="ca0a1631-feee-46f8-9dc6-a0f397eff84f" providerId="ADAL" clId="{6B91A94D-27C7-43E7-AF62-25A5274BF940}" dt="2021-04-09T14:12:04.513" v="5306" actId="478"/>
          <ac:cxnSpMkLst>
            <pc:docMk/>
            <pc:sldMk cId="2798431386" sldId="269"/>
            <ac:cxnSpMk id="13" creationId="{0CD9D352-9E47-4CD1-8DFB-2F2730F1E543}"/>
          </ac:cxnSpMkLst>
        </pc:cxnChg>
        <pc:cxnChg chg="del">
          <ac:chgData name="MORLEY, Thomas" userId="ca0a1631-feee-46f8-9dc6-a0f397eff84f" providerId="ADAL" clId="{6B91A94D-27C7-43E7-AF62-25A5274BF940}" dt="2021-04-09T14:12:10.291" v="5307" actId="478"/>
          <ac:cxnSpMkLst>
            <pc:docMk/>
            <pc:sldMk cId="2798431386" sldId="269"/>
            <ac:cxnSpMk id="17" creationId="{9E653DBB-D80E-4057-BC05-3E30A25B0400}"/>
          </ac:cxnSpMkLst>
        </pc:cxnChg>
        <pc:cxnChg chg="add mod">
          <ac:chgData name="MORLEY, Thomas" userId="ca0a1631-feee-46f8-9dc6-a0f397eff84f" providerId="ADAL" clId="{6B91A94D-27C7-43E7-AF62-25A5274BF940}" dt="2021-04-09T14:18:31.382" v="5618" actId="14100"/>
          <ac:cxnSpMkLst>
            <pc:docMk/>
            <pc:sldMk cId="2798431386" sldId="269"/>
            <ac:cxnSpMk id="19" creationId="{F7C64D08-541F-4105-A423-F935E37EB0C7}"/>
          </ac:cxnSpMkLst>
        </pc:cxnChg>
        <pc:cxnChg chg="add mod">
          <ac:chgData name="MORLEY, Thomas" userId="ca0a1631-feee-46f8-9dc6-a0f397eff84f" providerId="ADAL" clId="{6B91A94D-27C7-43E7-AF62-25A5274BF940}" dt="2021-04-09T14:18:43.603" v="5626" actId="14100"/>
          <ac:cxnSpMkLst>
            <pc:docMk/>
            <pc:sldMk cId="2798431386" sldId="269"/>
            <ac:cxnSpMk id="20" creationId="{CEEEF23B-7453-4933-974E-546D37AD68F0}"/>
          </ac:cxnSpMkLst>
        </pc:cxnChg>
        <pc:cxnChg chg="add mod">
          <ac:chgData name="MORLEY, Thomas" userId="ca0a1631-feee-46f8-9dc6-a0f397eff84f" providerId="ADAL" clId="{6B91A94D-27C7-43E7-AF62-25A5274BF940}" dt="2021-04-09T14:20:38.647" v="5767" actId="14100"/>
          <ac:cxnSpMkLst>
            <pc:docMk/>
            <pc:sldMk cId="2798431386" sldId="269"/>
            <ac:cxnSpMk id="24" creationId="{144E312C-CEC0-464A-8E47-7818D24A3471}"/>
          </ac:cxnSpMkLst>
        </pc:cxnChg>
        <pc:cxnChg chg="add mod">
          <ac:chgData name="MORLEY, Thomas" userId="ca0a1631-feee-46f8-9dc6-a0f397eff84f" providerId="ADAL" clId="{6B91A94D-27C7-43E7-AF62-25A5274BF940}" dt="2021-04-09T14:21:18.125" v="5807" actId="14100"/>
          <ac:cxnSpMkLst>
            <pc:docMk/>
            <pc:sldMk cId="2798431386" sldId="269"/>
            <ac:cxnSpMk id="30" creationId="{3D8E7AA0-4215-4B6E-A51E-34070E8D3CEF}"/>
          </ac:cxnSpMkLst>
        </pc:cxnChg>
      </pc:sldChg>
      <pc:sldChg chg="addSp delSp modSp add mod">
        <pc:chgData name="MORLEY, Thomas" userId="ca0a1631-feee-46f8-9dc6-a0f397eff84f" providerId="ADAL" clId="{6B91A94D-27C7-43E7-AF62-25A5274BF940}" dt="2021-04-09T14:26:04.131" v="6399" actId="14100"/>
        <pc:sldMkLst>
          <pc:docMk/>
          <pc:sldMk cId="1691045837" sldId="270"/>
        </pc:sldMkLst>
        <pc:spChg chg="mod">
          <ac:chgData name="MORLEY, Thomas" userId="ca0a1631-feee-46f8-9dc6-a0f397eff84f" providerId="ADAL" clId="{6B91A94D-27C7-43E7-AF62-25A5274BF940}" dt="2021-04-09T14:21:49.169" v="5816" actId="20577"/>
          <ac:spMkLst>
            <pc:docMk/>
            <pc:sldMk cId="1691045837" sldId="270"/>
            <ac:spMk id="2" creationId="{04181B44-3827-4E69-9206-F4BF2F070AB3}"/>
          </ac:spMkLst>
        </pc:spChg>
        <pc:spChg chg="mod">
          <ac:chgData name="MORLEY, Thomas" userId="ca0a1631-feee-46f8-9dc6-a0f397eff84f" providerId="ADAL" clId="{6B91A94D-27C7-43E7-AF62-25A5274BF940}" dt="2021-04-09T14:21:56.785" v="5837" actId="20577"/>
          <ac:spMkLst>
            <pc:docMk/>
            <pc:sldMk cId="1691045837" sldId="270"/>
            <ac:spMk id="3" creationId="{FDBF804D-8ADE-462B-8A76-7A8F16A91FE9}"/>
          </ac:spMkLst>
        </pc:spChg>
        <pc:spChg chg="mod">
          <ac:chgData name="MORLEY, Thomas" userId="ca0a1631-feee-46f8-9dc6-a0f397eff84f" providerId="ADAL" clId="{6B91A94D-27C7-43E7-AF62-25A5274BF940}" dt="2021-04-09T14:25:58.883" v="6397" actId="14100"/>
          <ac:spMkLst>
            <pc:docMk/>
            <pc:sldMk cId="1691045837" sldId="270"/>
            <ac:spMk id="14" creationId="{8A736933-98A0-4560-97C0-41E2F39E780D}"/>
          </ac:spMkLst>
        </pc:spChg>
        <pc:spChg chg="mod">
          <ac:chgData name="MORLEY, Thomas" userId="ca0a1631-feee-46f8-9dc6-a0f397eff84f" providerId="ADAL" clId="{6B91A94D-27C7-43E7-AF62-25A5274BF940}" dt="2021-04-09T14:23:33.420" v="5908" actId="20577"/>
          <ac:spMkLst>
            <pc:docMk/>
            <pc:sldMk cId="1691045837" sldId="270"/>
            <ac:spMk id="18" creationId="{36E6FC20-E786-4676-A0DB-B0249676BB3E}"/>
          </ac:spMkLst>
        </pc:spChg>
        <pc:spChg chg="mod">
          <ac:chgData name="MORLEY, Thomas" userId="ca0a1631-feee-46f8-9dc6-a0f397eff84f" providerId="ADAL" clId="{6B91A94D-27C7-43E7-AF62-25A5274BF940}" dt="2021-04-09T14:23:51.569" v="5920" actId="1076"/>
          <ac:spMkLst>
            <pc:docMk/>
            <pc:sldMk cId="1691045837" sldId="270"/>
            <ac:spMk id="25" creationId="{24BF64A1-DBA6-422A-94C1-C66092536BA2}"/>
          </ac:spMkLst>
        </pc:spChg>
        <pc:picChg chg="add mod ord modCrop">
          <ac:chgData name="MORLEY, Thomas" userId="ca0a1631-feee-46f8-9dc6-a0f397eff84f" providerId="ADAL" clId="{6B91A94D-27C7-43E7-AF62-25A5274BF940}" dt="2021-04-09T14:22:39.775" v="5853" actId="167"/>
          <ac:picMkLst>
            <pc:docMk/>
            <pc:sldMk cId="1691045837" sldId="270"/>
            <ac:picMk id="5" creationId="{60C9C638-16C4-44F0-A585-ACE88F6B0BCA}"/>
          </ac:picMkLst>
        </pc:picChg>
        <pc:picChg chg="del">
          <ac:chgData name="MORLEY, Thomas" userId="ca0a1631-feee-46f8-9dc6-a0f397eff84f" providerId="ADAL" clId="{6B91A94D-27C7-43E7-AF62-25A5274BF940}" dt="2021-04-09T14:21:59.494" v="5838" actId="478"/>
          <ac:picMkLst>
            <pc:docMk/>
            <pc:sldMk cId="1691045837" sldId="270"/>
            <ac:picMk id="6" creationId="{81F31E99-0019-4BDE-9B86-54FC9EC27C9C}"/>
          </ac:picMkLst>
        </pc:picChg>
        <pc:cxnChg chg="mod">
          <ac:chgData name="MORLEY, Thomas" userId="ca0a1631-feee-46f8-9dc6-a0f397eff84f" providerId="ADAL" clId="{6B91A94D-27C7-43E7-AF62-25A5274BF940}" dt="2021-04-09T14:26:04.131" v="6399" actId="14100"/>
          <ac:cxnSpMkLst>
            <pc:docMk/>
            <pc:sldMk cId="1691045837" sldId="270"/>
            <ac:cxnSpMk id="15" creationId="{F4AF5B77-EA11-4D6F-A589-9AB9254903B9}"/>
          </ac:cxnSpMkLst>
        </pc:cxnChg>
        <pc:cxnChg chg="mod">
          <ac:chgData name="MORLEY, Thomas" userId="ca0a1631-feee-46f8-9dc6-a0f397eff84f" providerId="ADAL" clId="{6B91A94D-27C7-43E7-AF62-25A5274BF940}" dt="2021-04-09T14:23:39.195" v="5910" actId="14100"/>
          <ac:cxnSpMkLst>
            <pc:docMk/>
            <pc:sldMk cId="1691045837" sldId="270"/>
            <ac:cxnSpMk id="20" creationId="{5C0D1471-6FAA-4048-B59E-087CFB4CEFD0}"/>
          </ac:cxnSpMkLst>
        </pc:cxnChg>
        <pc:cxnChg chg="del">
          <ac:chgData name="MORLEY, Thomas" userId="ca0a1631-feee-46f8-9dc6-a0f397eff84f" providerId="ADAL" clId="{6B91A94D-27C7-43E7-AF62-25A5274BF940}" dt="2021-04-09T14:23:54.412" v="5921" actId="478"/>
          <ac:cxnSpMkLst>
            <pc:docMk/>
            <pc:sldMk cId="1691045837" sldId="270"/>
            <ac:cxnSpMk id="22" creationId="{BE3890F1-9B8A-4D8B-8F70-5D2B88B725EE}"/>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1EB51B9-63F1-46F3-B43F-2F8379199273}" type="datetimeFigureOut">
              <a:rPr lang="en-GB" smtClean="0"/>
              <a:t>09/04/2021</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1454377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34621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1548843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2171407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EB51B9-63F1-46F3-B43F-2F8379199273}" type="datetimeFigureOut">
              <a:rPr lang="en-GB" smtClean="0"/>
              <a:t>09/04/2021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1894999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EB51B9-63F1-46F3-B43F-2F8379199273}" type="datetimeFigureOut">
              <a:rPr lang="en-GB" smtClean="0"/>
              <a:t>09/04/2021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183269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EB51B9-63F1-46F3-B43F-2F8379199273}" type="datetimeFigureOut">
              <a:rPr lang="en-GB" smtClean="0"/>
              <a:t>09/04/2021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3857718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EB51B9-63F1-46F3-B43F-2F8379199273}" type="datetimeFigureOut">
              <a:rPr lang="en-GB" smtClean="0"/>
              <a:t>09/04/2021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2514609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B51B9-63F1-46F3-B43F-2F8379199273}" type="datetimeFigureOut">
              <a:rPr lang="en-GB" smtClean="0"/>
              <a:t>09/04/2021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26C9E3A-2AE8-4280-BF24-2F53A26BAF12}" type="slidenum">
              <a:rPr lang="en-GB" smtClean="0"/>
              <a:t>‹#›</a:t>
            </a:fld>
            <a:endParaRPr lang="en-GB"/>
          </a:p>
        </p:txBody>
      </p:sp>
    </p:spTree>
    <p:extLst>
      <p:ext uri="{BB962C8B-B14F-4D97-AF65-F5344CB8AC3E}">
        <p14:creationId xmlns:p14="http://schemas.microsoft.com/office/powerpoint/2010/main" val="3883083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11EB51B9-63F1-46F3-B43F-2F8379199273}" type="datetimeFigureOut">
              <a:rPr lang="en-GB" smtClean="0"/>
              <a:t>09/04/2021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884638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11EB51B9-63F1-46F3-B43F-2F8379199273}" type="datetimeFigureOut">
              <a:rPr lang="en-GB" smtClean="0"/>
              <a:t>09/04/2021</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304462223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11EB51B9-63F1-46F3-B43F-2F8379199273}" type="datetimeFigureOut">
              <a:rPr lang="en-GB" smtClean="0"/>
              <a:t>09/04/2021</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26C9E3A-2AE8-4280-BF24-2F53A26BAF12}" type="slidenum">
              <a:rPr lang="en-GB" smtClean="0"/>
              <a:t>‹#›</a:t>
            </a:fld>
            <a:endParaRPr lang="en-GB"/>
          </a:p>
        </p:txBody>
      </p:sp>
    </p:spTree>
    <p:extLst>
      <p:ext uri="{BB962C8B-B14F-4D97-AF65-F5344CB8AC3E}">
        <p14:creationId xmlns:p14="http://schemas.microsoft.com/office/powerpoint/2010/main" val="34989671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61AC-A9FA-4F25-AEAB-94C0F581B1DC}"/>
              </a:ext>
            </a:extLst>
          </p:cNvPr>
          <p:cNvSpPr>
            <a:spLocks noGrp="1"/>
          </p:cNvSpPr>
          <p:nvPr>
            <p:ph type="ctrTitle"/>
          </p:nvPr>
        </p:nvSpPr>
        <p:spPr/>
        <p:txBody>
          <a:bodyPr/>
          <a:lstStyle/>
          <a:p>
            <a:r>
              <a:rPr lang="en-GB" dirty="0"/>
              <a:t>MIAU Project Tracker</a:t>
            </a:r>
          </a:p>
        </p:txBody>
      </p:sp>
      <p:sp>
        <p:nvSpPr>
          <p:cNvPr id="3" name="Subtitle 2">
            <a:extLst>
              <a:ext uri="{FF2B5EF4-FFF2-40B4-BE49-F238E27FC236}">
                <a16:creationId xmlns:a16="http://schemas.microsoft.com/office/drawing/2014/main" id="{C78078DA-6428-426D-8441-CE6E26B376A5}"/>
              </a:ext>
            </a:extLst>
          </p:cNvPr>
          <p:cNvSpPr>
            <a:spLocks noGrp="1"/>
          </p:cNvSpPr>
          <p:nvPr>
            <p:ph type="subTitle" idx="1"/>
          </p:nvPr>
        </p:nvSpPr>
        <p:spPr/>
        <p:txBody>
          <a:bodyPr/>
          <a:lstStyle/>
          <a:p>
            <a:r>
              <a:rPr lang="en-GB" dirty="0"/>
              <a:t>User guide</a:t>
            </a:r>
          </a:p>
        </p:txBody>
      </p:sp>
    </p:spTree>
    <p:extLst>
      <p:ext uri="{BB962C8B-B14F-4D97-AF65-F5344CB8AC3E}">
        <p14:creationId xmlns:p14="http://schemas.microsoft.com/office/powerpoint/2010/main" val="49085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7651D9-8951-4DEA-AF90-2EFE88209D64}"/>
              </a:ext>
            </a:extLst>
          </p:cNvPr>
          <p:cNvGrpSpPr/>
          <p:nvPr/>
        </p:nvGrpSpPr>
        <p:grpSpPr>
          <a:xfrm>
            <a:off x="2461941" y="1186822"/>
            <a:ext cx="6345509" cy="3936389"/>
            <a:chOff x="7442200" y="1260345"/>
            <a:chExt cx="4749800" cy="3303125"/>
          </a:xfrm>
        </p:grpSpPr>
        <p:pic>
          <p:nvPicPr>
            <p:cNvPr id="5" name="Picture 4">
              <a:extLst>
                <a:ext uri="{FF2B5EF4-FFF2-40B4-BE49-F238E27FC236}">
                  <a16:creationId xmlns:a16="http://schemas.microsoft.com/office/drawing/2014/main" id="{70CB0BF4-41A7-4476-9755-FA3EDCDFA42A}"/>
                </a:ext>
              </a:extLst>
            </p:cNvPr>
            <p:cNvPicPr>
              <a:picLocks noChangeAspect="1"/>
            </p:cNvPicPr>
            <p:nvPr/>
          </p:nvPicPr>
          <p:blipFill rotWithShape="1">
            <a:blip r:embed="rId2"/>
            <a:srcRect l="61042" t="6242" b="51025"/>
            <a:stretch/>
          </p:blipFill>
          <p:spPr>
            <a:xfrm>
              <a:off x="7442200" y="1260345"/>
              <a:ext cx="4749800" cy="2117855"/>
            </a:xfrm>
            <a:prstGeom prst="rect">
              <a:avLst/>
            </a:prstGeom>
          </p:spPr>
        </p:pic>
        <p:pic>
          <p:nvPicPr>
            <p:cNvPr id="7" name="Picture 6">
              <a:extLst>
                <a:ext uri="{FF2B5EF4-FFF2-40B4-BE49-F238E27FC236}">
                  <a16:creationId xmlns:a16="http://schemas.microsoft.com/office/drawing/2014/main" id="{5DA5085F-A449-44AD-B576-2194AF371AC3}"/>
                </a:ext>
              </a:extLst>
            </p:cNvPr>
            <p:cNvPicPr>
              <a:picLocks noChangeAspect="1"/>
            </p:cNvPicPr>
            <p:nvPr/>
          </p:nvPicPr>
          <p:blipFill rotWithShape="1">
            <a:blip r:embed="rId3"/>
            <a:srcRect l="61042" t="24713" b="47848"/>
            <a:stretch/>
          </p:blipFill>
          <p:spPr>
            <a:xfrm>
              <a:off x="7442200" y="3203572"/>
              <a:ext cx="4749800" cy="1359898"/>
            </a:xfrm>
            <a:prstGeom prst="rect">
              <a:avLst/>
            </a:prstGeom>
          </p:spPr>
        </p:pic>
      </p:grpSp>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Timeline</a:t>
            </a:r>
          </a:p>
        </p:txBody>
      </p:sp>
      <p:sp>
        <p:nvSpPr>
          <p:cNvPr id="11" name="TextBox 10">
            <a:extLst>
              <a:ext uri="{FF2B5EF4-FFF2-40B4-BE49-F238E27FC236}">
                <a16:creationId xmlns:a16="http://schemas.microsoft.com/office/drawing/2014/main" id="{072AB200-CAD0-481B-BBD4-04029331114D}"/>
              </a:ext>
            </a:extLst>
          </p:cNvPr>
          <p:cNvSpPr txBox="1"/>
          <p:nvPr/>
        </p:nvSpPr>
        <p:spPr>
          <a:xfrm>
            <a:off x="9545320" y="238757"/>
            <a:ext cx="2499949" cy="1477328"/>
          </a:xfrm>
          <a:prstGeom prst="rect">
            <a:avLst/>
          </a:prstGeom>
          <a:noFill/>
        </p:spPr>
        <p:txBody>
          <a:bodyPr wrap="square" rtlCol="0">
            <a:spAutoFit/>
          </a:bodyPr>
          <a:lstStyle/>
          <a:p>
            <a:r>
              <a:rPr lang="en-GB" dirty="0"/>
              <a:t>Select to display projects from a specific team, from a specific person, just live projects or just completed projects.</a:t>
            </a:r>
          </a:p>
        </p:txBody>
      </p:sp>
      <p:sp>
        <p:nvSpPr>
          <p:cNvPr id="12" name="TextBox 11">
            <a:extLst>
              <a:ext uri="{FF2B5EF4-FFF2-40B4-BE49-F238E27FC236}">
                <a16:creationId xmlns:a16="http://schemas.microsoft.com/office/drawing/2014/main" id="{47A9DFC3-707A-4CC3-99B7-3DF3B20B19B7}"/>
              </a:ext>
            </a:extLst>
          </p:cNvPr>
          <p:cNvSpPr txBox="1"/>
          <p:nvPr/>
        </p:nvSpPr>
        <p:spPr>
          <a:xfrm>
            <a:off x="9545320" y="2509520"/>
            <a:ext cx="2499949" cy="2585323"/>
          </a:xfrm>
          <a:prstGeom prst="rect">
            <a:avLst/>
          </a:prstGeom>
          <a:noFill/>
        </p:spPr>
        <p:txBody>
          <a:bodyPr wrap="square" rtlCol="0">
            <a:spAutoFit/>
          </a:bodyPr>
          <a:lstStyle/>
          <a:p>
            <a:r>
              <a:rPr lang="en-GB" dirty="0"/>
              <a:t>Time dedicated to each individual project is displayed in the form of a </a:t>
            </a:r>
            <a:r>
              <a:rPr lang="en-GB" dirty="0" err="1"/>
              <a:t>gantt</a:t>
            </a:r>
            <a:r>
              <a:rPr lang="en-GB" dirty="0"/>
              <a:t> chart. They are colour coded – red means that the deadline was met, whilst blue means that the deadline was not met.</a:t>
            </a:r>
          </a:p>
        </p:txBody>
      </p:sp>
      <p:sp>
        <p:nvSpPr>
          <p:cNvPr id="13" name="TextBox 12">
            <a:extLst>
              <a:ext uri="{FF2B5EF4-FFF2-40B4-BE49-F238E27FC236}">
                <a16:creationId xmlns:a16="http://schemas.microsoft.com/office/drawing/2014/main" id="{7367745C-BCA1-4479-850E-6788B72C5B2E}"/>
              </a:ext>
            </a:extLst>
          </p:cNvPr>
          <p:cNvSpPr txBox="1"/>
          <p:nvPr/>
        </p:nvSpPr>
        <p:spPr>
          <a:xfrm>
            <a:off x="69307" y="5326241"/>
            <a:ext cx="2499949" cy="1477328"/>
          </a:xfrm>
          <a:prstGeom prst="rect">
            <a:avLst/>
          </a:prstGeom>
          <a:noFill/>
        </p:spPr>
        <p:txBody>
          <a:bodyPr wrap="square" rtlCol="0">
            <a:spAutoFit/>
          </a:bodyPr>
          <a:lstStyle/>
          <a:p>
            <a:r>
              <a:rPr lang="en-GB" dirty="0"/>
              <a:t>Click here to view more details of the project. Note that this button will not be displayed if a project is not selected.</a:t>
            </a:r>
          </a:p>
        </p:txBody>
      </p:sp>
      <p:cxnSp>
        <p:nvCxnSpPr>
          <p:cNvPr id="14" name="Straight Arrow Connector 13">
            <a:extLst>
              <a:ext uri="{FF2B5EF4-FFF2-40B4-BE49-F238E27FC236}">
                <a16:creationId xmlns:a16="http://schemas.microsoft.com/office/drawing/2014/main" id="{CC8F577C-E870-4BC9-9372-DFF76DFEA053}"/>
              </a:ext>
            </a:extLst>
          </p:cNvPr>
          <p:cNvCxnSpPr>
            <a:cxnSpLocks/>
          </p:cNvCxnSpPr>
          <p:nvPr/>
        </p:nvCxnSpPr>
        <p:spPr>
          <a:xfrm flipH="1">
            <a:off x="5963920" y="1260004"/>
            <a:ext cx="3613127" cy="285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CCE599-BAFB-45EA-9081-D5BFB9EE6E38}"/>
              </a:ext>
            </a:extLst>
          </p:cNvPr>
          <p:cNvCxnSpPr>
            <a:cxnSpLocks/>
          </p:cNvCxnSpPr>
          <p:nvPr/>
        </p:nvCxnSpPr>
        <p:spPr>
          <a:xfrm flipV="1">
            <a:off x="2404791" y="5172149"/>
            <a:ext cx="462869" cy="4955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FF2565-4EBF-4F8D-8A41-FE55AD3E20B3}"/>
              </a:ext>
            </a:extLst>
          </p:cNvPr>
          <p:cNvSpPr txBox="1"/>
          <p:nvPr/>
        </p:nvSpPr>
        <p:spPr>
          <a:xfrm>
            <a:off x="39416" y="755203"/>
            <a:ext cx="2529840" cy="2585323"/>
          </a:xfrm>
          <a:prstGeom prst="rect">
            <a:avLst/>
          </a:prstGeom>
          <a:noFill/>
        </p:spPr>
        <p:txBody>
          <a:bodyPr wrap="square" rtlCol="0">
            <a:spAutoFit/>
          </a:bodyPr>
          <a:lstStyle/>
          <a:p>
            <a:r>
              <a:rPr lang="en-GB" dirty="0"/>
              <a:t>When looking at “Completed Projects”, select from “Completed Projects in the</a:t>
            </a:r>
          </a:p>
          <a:p>
            <a:pPr marL="285750" indent="-285750">
              <a:buFont typeface="Arial" panose="020B0604020202020204" pitchFamily="34" charset="0"/>
              <a:buChar char="•"/>
            </a:pPr>
            <a:r>
              <a:rPr lang="en-GB" dirty="0"/>
              <a:t>Last month</a:t>
            </a:r>
          </a:p>
          <a:p>
            <a:pPr marL="285750" indent="-285750">
              <a:buFont typeface="Arial" panose="020B0604020202020204" pitchFamily="34" charset="0"/>
              <a:buChar char="•"/>
            </a:pPr>
            <a:r>
              <a:rPr lang="en-GB" dirty="0"/>
              <a:t>Last 6 months</a:t>
            </a:r>
          </a:p>
          <a:p>
            <a:pPr marL="285750" indent="-285750">
              <a:buFont typeface="Arial" panose="020B0604020202020204" pitchFamily="34" charset="0"/>
              <a:buChar char="•"/>
            </a:pPr>
            <a:r>
              <a:rPr lang="en-GB" dirty="0"/>
              <a:t>Last year</a:t>
            </a:r>
          </a:p>
          <a:p>
            <a:pPr marL="285750" indent="-285750">
              <a:buFont typeface="Arial" panose="020B0604020202020204" pitchFamily="34" charset="0"/>
              <a:buChar char="•"/>
            </a:pPr>
            <a:r>
              <a:rPr lang="en-GB" dirty="0"/>
              <a:t>Last 3 years</a:t>
            </a:r>
          </a:p>
          <a:p>
            <a:pPr marL="285750" indent="-285750">
              <a:buFont typeface="Arial" panose="020B0604020202020204" pitchFamily="34" charset="0"/>
              <a:buChar char="•"/>
            </a:pPr>
            <a:r>
              <a:rPr lang="en-GB" dirty="0"/>
              <a:t>All</a:t>
            </a:r>
          </a:p>
        </p:txBody>
      </p:sp>
      <p:cxnSp>
        <p:nvCxnSpPr>
          <p:cNvPr id="17" name="Straight Arrow Connector 16">
            <a:extLst>
              <a:ext uri="{FF2B5EF4-FFF2-40B4-BE49-F238E27FC236}">
                <a16:creationId xmlns:a16="http://schemas.microsoft.com/office/drawing/2014/main" id="{8E865ACD-C79C-424C-9C73-B8F22808EE79}"/>
              </a:ext>
            </a:extLst>
          </p:cNvPr>
          <p:cNvCxnSpPr>
            <a:cxnSpLocks/>
          </p:cNvCxnSpPr>
          <p:nvPr/>
        </p:nvCxnSpPr>
        <p:spPr>
          <a:xfrm>
            <a:off x="1623059" y="1864137"/>
            <a:ext cx="781732" cy="873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76E067-0A01-4749-817B-359D88717DE4}"/>
              </a:ext>
            </a:extLst>
          </p:cNvPr>
          <p:cNvCxnSpPr>
            <a:cxnSpLocks/>
          </p:cNvCxnSpPr>
          <p:nvPr/>
        </p:nvCxnSpPr>
        <p:spPr>
          <a:xfrm flipH="1" flipV="1">
            <a:off x="8346440" y="3002280"/>
            <a:ext cx="1198881" cy="447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FA8741F-EB18-433D-904C-5C0D9024A9AB}"/>
              </a:ext>
            </a:extLst>
          </p:cNvPr>
          <p:cNvSpPr txBox="1"/>
          <p:nvPr/>
        </p:nvSpPr>
        <p:spPr>
          <a:xfrm>
            <a:off x="39416" y="3710108"/>
            <a:ext cx="2529840" cy="923330"/>
          </a:xfrm>
          <a:prstGeom prst="rect">
            <a:avLst/>
          </a:prstGeom>
          <a:noFill/>
        </p:spPr>
        <p:txBody>
          <a:bodyPr wrap="square" rtlCol="0">
            <a:spAutoFit/>
          </a:bodyPr>
          <a:lstStyle/>
          <a:p>
            <a:r>
              <a:rPr lang="en-GB" dirty="0"/>
              <a:t>All projects displayed in the </a:t>
            </a:r>
            <a:r>
              <a:rPr lang="en-GB" dirty="0" err="1"/>
              <a:t>gantt</a:t>
            </a:r>
            <a:r>
              <a:rPr lang="en-GB" dirty="0"/>
              <a:t> chart are listed below</a:t>
            </a:r>
          </a:p>
        </p:txBody>
      </p:sp>
      <p:cxnSp>
        <p:nvCxnSpPr>
          <p:cNvPr id="22" name="Straight Arrow Connector 21">
            <a:extLst>
              <a:ext uri="{FF2B5EF4-FFF2-40B4-BE49-F238E27FC236}">
                <a16:creationId xmlns:a16="http://schemas.microsoft.com/office/drawing/2014/main" id="{1AF31CDC-7105-433D-8D51-4FA8CC4B93ED}"/>
              </a:ext>
            </a:extLst>
          </p:cNvPr>
          <p:cNvCxnSpPr>
            <a:cxnSpLocks/>
          </p:cNvCxnSpPr>
          <p:nvPr/>
        </p:nvCxnSpPr>
        <p:spPr>
          <a:xfrm>
            <a:off x="1623059" y="4414297"/>
            <a:ext cx="781732" cy="873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396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Edit Info – Team Members</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7326375" y="163993"/>
            <a:ext cx="4718893" cy="4916007"/>
          </a:xfrm>
        </p:spPr>
        <p:txBody>
          <a:bodyPr>
            <a:normAutofit/>
          </a:bodyPr>
          <a:lstStyle/>
          <a:p>
            <a:r>
              <a:rPr lang="en-GB" dirty="0"/>
              <a:t>The “Edit Info” page is split into two sections. First we shall look at the Team Members section, at the top of the page.</a:t>
            </a:r>
          </a:p>
        </p:txBody>
      </p:sp>
      <p:pic>
        <p:nvPicPr>
          <p:cNvPr id="5" name="Picture 4">
            <a:extLst>
              <a:ext uri="{FF2B5EF4-FFF2-40B4-BE49-F238E27FC236}">
                <a16:creationId xmlns:a16="http://schemas.microsoft.com/office/drawing/2014/main" id="{F7B2D55B-916B-4729-8D01-D943615053A1}"/>
              </a:ext>
            </a:extLst>
          </p:cNvPr>
          <p:cNvPicPr>
            <a:picLocks noChangeAspect="1"/>
          </p:cNvPicPr>
          <p:nvPr/>
        </p:nvPicPr>
        <p:blipFill rotWithShape="1">
          <a:blip r:embed="rId2"/>
          <a:srcRect l="61335" t="10417" r="15311" b="59045"/>
          <a:stretch/>
        </p:blipFill>
        <p:spPr>
          <a:xfrm>
            <a:off x="3058761" y="1992760"/>
            <a:ext cx="5807766" cy="3087239"/>
          </a:xfrm>
          <a:prstGeom prst="rect">
            <a:avLst/>
          </a:prstGeom>
        </p:spPr>
      </p:pic>
      <p:sp>
        <p:nvSpPr>
          <p:cNvPr id="7" name="TextBox 6">
            <a:extLst>
              <a:ext uri="{FF2B5EF4-FFF2-40B4-BE49-F238E27FC236}">
                <a16:creationId xmlns:a16="http://schemas.microsoft.com/office/drawing/2014/main" id="{BEB3EB0A-EB73-4160-9972-17B21B44F3F2}"/>
              </a:ext>
            </a:extLst>
          </p:cNvPr>
          <p:cNvSpPr txBox="1"/>
          <p:nvPr/>
        </p:nvSpPr>
        <p:spPr>
          <a:xfrm flipH="1">
            <a:off x="575440" y="1866637"/>
            <a:ext cx="2111004" cy="3416320"/>
          </a:xfrm>
          <a:prstGeom prst="rect">
            <a:avLst/>
          </a:prstGeom>
          <a:noFill/>
        </p:spPr>
        <p:txBody>
          <a:bodyPr wrap="square" rtlCol="0">
            <a:spAutoFit/>
          </a:bodyPr>
          <a:lstStyle/>
          <a:p>
            <a:r>
              <a:rPr lang="en-GB" dirty="0"/>
              <a:t>All current team members are displayed in this table.</a:t>
            </a:r>
          </a:p>
          <a:p>
            <a:endParaRPr lang="en-GB" dirty="0"/>
          </a:p>
          <a:p>
            <a:r>
              <a:rPr lang="en-GB" dirty="0"/>
              <a:t>Click the green + sign shows more information about that person. Click the red – sign to hide this information.</a:t>
            </a:r>
          </a:p>
        </p:txBody>
      </p:sp>
      <p:cxnSp>
        <p:nvCxnSpPr>
          <p:cNvPr id="8" name="Straight Arrow Connector 7">
            <a:extLst>
              <a:ext uri="{FF2B5EF4-FFF2-40B4-BE49-F238E27FC236}">
                <a16:creationId xmlns:a16="http://schemas.microsoft.com/office/drawing/2014/main" id="{FFCBF42A-EE26-4A72-8E97-E41F1DDAE294}"/>
              </a:ext>
            </a:extLst>
          </p:cNvPr>
          <p:cNvCxnSpPr>
            <a:cxnSpLocks/>
          </p:cNvCxnSpPr>
          <p:nvPr/>
        </p:nvCxnSpPr>
        <p:spPr>
          <a:xfrm flipV="1">
            <a:off x="2276541" y="3387649"/>
            <a:ext cx="782220" cy="1249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AFB825-A44D-41E7-9CBE-044B055D2502}"/>
              </a:ext>
            </a:extLst>
          </p:cNvPr>
          <p:cNvSpPr txBox="1"/>
          <p:nvPr/>
        </p:nvSpPr>
        <p:spPr>
          <a:xfrm flipH="1">
            <a:off x="8344893" y="2077626"/>
            <a:ext cx="2111004" cy="2308324"/>
          </a:xfrm>
          <a:prstGeom prst="rect">
            <a:avLst/>
          </a:prstGeom>
          <a:noFill/>
        </p:spPr>
        <p:txBody>
          <a:bodyPr wrap="square" rtlCol="0">
            <a:spAutoFit/>
          </a:bodyPr>
          <a:lstStyle/>
          <a:p>
            <a:r>
              <a:rPr lang="en-GB" dirty="0"/>
              <a:t>Click here to edit a person’s details, and here to remove a person. Note that these options won’t show up unless a team member is selected.</a:t>
            </a:r>
          </a:p>
        </p:txBody>
      </p:sp>
      <p:cxnSp>
        <p:nvCxnSpPr>
          <p:cNvPr id="11" name="Straight Arrow Connector 10">
            <a:extLst>
              <a:ext uri="{FF2B5EF4-FFF2-40B4-BE49-F238E27FC236}">
                <a16:creationId xmlns:a16="http://schemas.microsoft.com/office/drawing/2014/main" id="{6A0A8B44-F54C-4F4C-886F-B43E5AA5CCDC}"/>
              </a:ext>
            </a:extLst>
          </p:cNvPr>
          <p:cNvCxnSpPr>
            <a:cxnSpLocks/>
          </p:cNvCxnSpPr>
          <p:nvPr/>
        </p:nvCxnSpPr>
        <p:spPr>
          <a:xfrm flipH="1">
            <a:off x="7835634" y="2559542"/>
            <a:ext cx="5092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D9D352-9E47-4CD1-8DFB-2F2730F1E543}"/>
              </a:ext>
            </a:extLst>
          </p:cNvPr>
          <p:cNvCxnSpPr>
            <a:cxnSpLocks/>
          </p:cNvCxnSpPr>
          <p:nvPr/>
        </p:nvCxnSpPr>
        <p:spPr>
          <a:xfrm flipH="1">
            <a:off x="7326375" y="2882210"/>
            <a:ext cx="1018520" cy="501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AA99080-7D44-4DF4-A23A-5C449DD9F1AE}"/>
              </a:ext>
            </a:extLst>
          </p:cNvPr>
          <p:cNvSpPr txBox="1"/>
          <p:nvPr/>
        </p:nvSpPr>
        <p:spPr>
          <a:xfrm flipH="1">
            <a:off x="3058761" y="5516629"/>
            <a:ext cx="2111004" cy="646331"/>
          </a:xfrm>
          <a:prstGeom prst="rect">
            <a:avLst/>
          </a:prstGeom>
          <a:noFill/>
        </p:spPr>
        <p:txBody>
          <a:bodyPr wrap="square" rtlCol="0">
            <a:spAutoFit/>
          </a:bodyPr>
          <a:lstStyle/>
          <a:p>
            <a:r>
              <a:rPr lang="en-GB" dirty="0"/>
              <a:t>Click here to add a new team member</a:t>
            </a:r>
          </a:p>
        </p:txBody>
      </p:sp>
      <p:cxnSp>
        <p:nvCxnSpPr>
          <p:cNvPr id="17" name="Straight Arrow Connector 16">
            <a:extLst>
              <a:ext uri="{FF2B5EF4-FFF2-40B4-BE49-F238E27FC236}">
                <a16:creationId xmlns:a16="http://schemas.microsoft.com/office/drawing/2014/main" id="{9E653DBB-D80E-4057-BC05-3E30A25B0400}"/>
              </a:ext>
            </a:extLst>
          </p:cNvPr>
          <p:cNvCxnSpPr>
            <a:cxnSpLocks/>
          </p:cNvCxnSpPr>
          <p:nvPr/>
        </p:nvCxnSpPr>
        <p:spPr>
          <a:xfrm flipH="1" flipV="1">
            <a:off x="3884623" y="5079999"/>
            <a:ext cx="229640" cy="4258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431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Edit Info – Team Members</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7326375" y="163993"/>
            <a:ext cx="4718893" cy="4916007"/>
          </a:xfrm>
        </p:spPr>
        <p:txBody>
          <a:bodyPr>
            <a:normAutofit/>
          </a:bodyPr>
          <a:lstStyle/>
          <a:p>
            <a:r>
              <a:rPr lang="en-GB" dirty="0"/>
              <a:t>Adding a team member</a:t>
            </a:r>
          </a:p>
        </p:txBody>
      </p:sp>
      <p:pic>
        <p:nvPicPr>
          <p:cNvPr id="6" name="Picture 5">
            <a:extLst>
              <a:ext uri="{FF2B5EF4-FFF2-40B4-BE49-F238E27FC236}">
                <a16:creationId xmlns:a16="http://schemas.microsoft.com/office/drawing/2014/main" id="{81F31E99-0019-4BDE-9B86-54FC9EC27C9C}"/>
              </a:ext>
            </a:extLst>
          </p:cNvPr>
          <p:cNvPicPr>
            <a:picLocks noChangeAspect="1"/>
          </p:cNvPicPr>
          <p:nvPr/>
        </p:nvPicPr>
        <p:blipFill rotWithShape="1">
          <a:blip r:embed="rId2"/>
          <a:srcRect l="73086" t="2826" r="12535" b="59892"/>
          <a:stretch/>
        </p:blipFill>
        <p:spPr>
          <a:xfrm>
            <a:off x="4411578" y="1484968"/>
            <a:ext cx="3944145" cy="4156958"/>
          </a:xfrm>
          <a:prstGeom prst="rect">
            <a:avLst/>
          </a:prstGeom>
        </p:spPr>
      </p:pic>
      <p:sp>
        <p:nvSpPr>
          <p:cNvPr id="14" name="TextBox 13">
            <a:extLst>
              <a:ext uri="{FF2B5EF4-FFF2-40B4-BE49-F238E27FC236}">
                <a16:creationId xmlns:a16="http://schemas.microsoft.com/office/drawing/2014/main" id="{8A736933-98A0-4560-97C0-41E2F39E780D}"/>
              </a:ext>
            </a:extLst>
          </p:cNvPr>
          <p:cNvSpPr txBox="1"/>
          <p:nvPr/>
        </p:nvSpPr>
        <p:spPr>
          <a:xfrm flipH="1">
            <a:off x="575440" y="1866637"/>
            <a:ext cx="2111004" cy="4247317"/>
          </a:xfrm>
          <a:prstGeom prst="rect">
            <a:avLst/>
          </a:prstGeom>
          <a:noFill/>
        </p:spPr>
        <p:txBody>
          <a:bodyPr wrap="square" rtlCol="0">
            <a:spAutoFit/>
          </a:bodyPr>
          <a:lstStyle/>
          <a:p>
            <a:r>
              <a:rPr lang="en-GB" dirty="0"/>
              <a:t>When you click to add a team member, you will see this pop up.</a:t>
            </a:r>
          </a:p>
          <a:p>
            <a:endParaRPr lang="en-GB" dirty="0"/>
          </a:p>
          <a:p>
            <a:r>
              <a:rPr lang="en-GB" dirty="0"/>
              <a:t>You must enter a name to submit. The other fields do not have to be filled in.</a:t>
            </a:r>
          </a:p>
          <a:p>
            <a:endParaRPr lang="en-GB" dirty="0"/>
          </a:p>
          <a:p>
            <a:r>
              <a:rPr lang="en-GB" dirty="0"/>
              <a:t>A confirm button will appear at the bottom of the page when a name has been entered.</a:t>
            </a:r>
          </a:p>
        </p:txBody>
      </p:sp>
      <p:cxnSp>
        <p:nvCxnSpPr>
          <p:cNvPr id="15" name="Straight Arrow Connector 14">
            <a:extLst>
              <a:ext uri="{FF2B5EF4-FFF2-40B4-BE49-F238E27FC236}">
                <a16:creationId xmlns:a16="http://schemas.microsoft.com/office/drawing/2014/main" id="{F4AF5B77-EA11-4D6F-A589-9AB9254903B9}"/>
              </a:ext>
            </a:extLst>
          </p:cNvPr>
          <p:cNvCxnSpPr>
            <a:cxnSpLocks/>
          </p:cNvCxnSpPr>
          <p:nvPr/>
        </p:nvCxnSpPr>
        <p:spPr>
          <a:xfrm>
            <a:off x="2390052" y="4836861"/>
            <a:ext cx="2412636" cy="1182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6E6FC20-E786-4676-A0DB-B0249676BB3E}"/>
              </a:ext>
            </a:extLst>
          </p:cNvPr>
          <p:cNvSpPr txBox="1"/>
          <p:nvPr/>
        </p:nvSpPr>
        <p:spPr>
          <a:xfrm flipH="1">
            <a:off x="9141244" y="1271297"/>
            <a:ext cx="2111004" cy="5355312"/>
          </a:xfrm>
          <a:prstGeom prst="rect">
            <a:avLst/>
          </a:prstGeom>
          <a:noFill/>
        </p:spPr>
        <p:txBody>
          <a:bodyPr wrap="square" rtlCol="0">
            <a:spAutoFit/>
          </a:bodyPr>
          <a:lstStyle/>
          <a:p>
            <a:r>
              <a:rPr lang="en-GB" dirty="0"/>
              <a:t>If you wish to reinstate a team member that has been deleted, enter their name here and click “Confirm”.</a:t>
            </a:r>
          </a:p>
          <a:p>
            <a:endParaRPr lang="en-GB" dirty="0"/>
          </a:p>
          <a:p>
            <a:r>
              <a:rPr lang="en-GB" dirty="0"/>
              <a:t>Note that you cannot have two team members with the same name.</a:t>
            </a:r>
          </a:p>
          <a:p>
            <a:endParaRPr lang="en-GB" dirty="0"/>
          </a:p>
          <a:p>
            <a:r>
              <a:rPr lang="en-GB" dirty="0"/>
              <a:t>If a member exists across multiple teams, enter each team name with a comma and no spaces in between, i.e. MIAU,SFA</a:t>
            </a:r>
          </a:p>
        </p:txBody>
      </p:sp>
      <p:cxnSp>
        <p:nvCxnSpPr>
          <p:cNvPr id="20" name="Straight Arrow Connector 19">
            <a:extLst>
              <a:ext uri="{FF2B5EF4-FFF2-40B4-BE49-F238E27FC236}">
                <a16:creationId xmlns:a16="http://schemas.microsoft.com/office/drawing/2014/main" id="{5C0D1471-6FAA-4048-B59E-087CFB4CEFD0}"/>
              </a:ext>
            </a:extLst>
          </p:cNvPr>
          <p:cNvCxnSpPr>
            <a:cxnSpLocks/>
          </p:cNvCxnSpPr>
          <p:nvPr/>
        </p:nvCxnSpPr>
        <p:spPr>
          <a:xfrm flipH="1">
            <a:off x="6653048" y="2021139"/>
            <a:ext cx="2408972" cy="2869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3890F1-9B8A-4D8B-8F70-5D2B88B725EE}"/>
              </a:ext>
            </a:extLst>
          </p:cNvPr>
          <p:cNvCxnSpPr>
            <a:cxnSpLocks/>
          </p:cNvCxnSpPr>
          <p:nvPr/>
        </p:nvCxnSpPr>
        <p:spPr>
          <a:xfrm flipH="1" flipV="1">
            <a:off x="7176463" y="3329677"/>
            <a:ext cx="1964781" cy="16254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BF64A1-DBA6-422A-94C1-C66092536BA2}"/>
              </a:ext>
            </a:extLst>
          </p:cNvPr>
          <p:cNvSpPr txBox="1"/>
          <p:nvPr/>
        </p:nvSpPr>
        <p:spPr>
          <a:xfrm flipH="1">
            <a:off x="3681609" y="5817823"/>
            <a:ext cx="4828781" cy="923330"/>
          </a:xfrm>
          <a:prstGeom prst="rect">
            <a:avLst/>
          </a:prstGeom>
          <a:noFill/>
        </p:spPr>
        <p:txBody>
          <a:bodyPr wrap="square" rtlCol="0">
            <a:spAutoFit/>
          </a:bodyPr>
          <a:lstStyle/>
          <a:p>
            <a:r>
              <a:rPr lang="en-GB" dirty="0"/>
              <a:t>When editing team members, you will see a similar box with the same options. Edit the information as you need, and then click submit.</a:t>
            </a:r>
          </a:p>
        </p:txBody>
      </p:sp>
    </p:spTree>
    <p:extLst>
      <p:ext uri="{BB962C8B-B14F-4D97-AF65-F5344CB8AC3E}">
        <p14:creationId xmlns:p14="http://schemas.microsoft.com/office/powerpoint/2010/main" val="3884538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6A648F-FA7B-44E1-9C68-C12F7323EF89}"/>
              </a:ext>
            </a:extLst>
          </p:cNvPr>
          <p:cNvPicPr>
            <a:picLocks noChangeAspect="1"/>
          </p:cNvPicPr>
          <p:nvPr/>
        </p:nvPicPr>
        <p:blipFill rotWithShape="1">
          <a:blip r:embed="rId2"/>
          <a:srcRect l="60917" t="16662" b="48314"/>
          <a:stretch/>
        </p:blipFill>
        <p:spPr>
          <a:xfrm>
            <a:off x="2240652" y="2204012"/>
            <a:ext cx="7315807" cy="2664998"/>
          </a:xfrm>
          <a:prstGeom prst="rect">
            <a:avLst/>
          </a:prstGeom>
        </p:spPr>
      </p:pic>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Edit Info – Projects</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7326375" y="163993"/>
            <a:ext cx="4718893" cy="4916007"/>
          </a:xfrm>
        </p:spPr>
        <p:txBody>
          <a:bodyPr>
            <a:normAutofit/>
          </a:bodyPr>
          <a:lstStyle/>
          <a:p>
            <a:r>
              <a:rPr lang="en-GB" dirty="0"/>
              <a:t>The “Edit Info” page is split into two sections. We shall now look at the “Projects” section, at the bottom of the page.</a:t>
            </a:r>
          </a:p>
        </p:txBody>
      </p:sp>
      <p:sp>
        <p:nvSpPr>
          <p:cNvPr id="10" name="TextBox 9">
            <a:extLst>
              <a:ext uri="{FF2B5EF4-FFF2-40B4-BE49-F238E27FC236}">
                <a16:creationId xmlns:a16="http://schemas.microsoft.com/office/drawing/2014/main" id="{82AFB825-A44D-41E7-9CBE-044B055D2502}"/>
              </a:ext>
            </a:extLst>
          </p:cNvPr>
          <p:cNvSpPr txBox="1"/>
          <p:nvPr/>
        </p:nvSpPr>
        <p:spPr>
          <a:xfrm flipH="1">
            <a:off x="9915459" y="1970946"/>
            <a:ext cx="2111004" cy="2862322"/>
          </a:xfrm>
          <a:prstGeom prst="rect">
            <a:avLst/>
          </a:prstGeom>
          <a:noFill/>
        </p:spPr>
        <p:txBody>
          <a:bodyPr wrap="square" rtlCol="0">
            <a:spAutoFit/>
          </a:bodyPr>
          <a:lstStyle/>
          <a:p>
            <a:r>
              <a:rPr lang="en-GB" dirty="0"/>
              <a:t>Rows are red if the project is incomplete and the assigned team member has left the team. This is to ensure that no projects get forgotten about when team members leave.</a:t>
            </a:r>
          </a:p>
        </p:txBody>
      </p:sp>
      <p:cxnSp>
        <p:nvCxnSpPr>
          <p:cNvPr id="11" name="Straight Arrow Connector 10">
            <a:extLst>
              <a:ext uri="{FF2B5EF4-FFF2-40B4-BE49-F238E27FC236}">
                <a16:creationId xmlns:a16="http://schemas.microsoft.com/office/drawing/2014/main" id="{6A0A8B44-F54C-4F4C-886F-B43E5AA5CCDC}"/>
              </a:ext>
            </a:extLst>
          </p:cNvPr>
          <p:cNvCxnSpPr>
            <a:cxnSpLocks/>
          </p:cNvCxnSpPr>
          <p:nvPr/>
        </p:nvCxnSpPr>
        <p:spPr>
          <a:xfrm flipH="1">
            <a:off x="8122920" y="2912818"/>
            <a:ext cx="1792539" cy="1240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11E8C1B-73B8-475D-8419-BA4C90D5DDEB}"/>
              </a:ext>
            </a:extLst>
          </p:cNvPr>
          <p:cNvSpPr txBox="1"/>
          <p:nvPr/>
        </p:nvSpPr>
        <p:spPr>
          <a:xfrm flipH="1">
            <a:off x="110843" y="2601676"/>
            <a:ext cx="2111004" cy="923330"/>
          </a:xfrm>
          <a:prstGeom prst="rect">
            <a:avLst/>
          </a:prstGeom>
          <a:noFill/>
        </p:spPr>
        <p:txBody>
          <a:bodyPr wrap="square" rtlCol="0">
            <a:spAutoFit/>
          </a:bodyPr>
          <a:lstStyle/>
          <a:p>
            <a:r>
              <a:rPr lang="en-GB" dirty="0"/>
              <a:t>Change the number of projects displayed on the page</a:t>
            </a:r>
          </a:p>
        </p:txBody>
      </p:sp>
      <p:sp>
        <p:nvSpPr>
          <p:cNvPr id="18" name="TextBox 17">
            <a:extLst>
              <a:ext uri="{FF2B5EF4-FFF2-40B4-BE49-F238E27FC236}">
                <a16:creationId xmlns:a16="http://schemas.microsoft.com/office/drawing/2014/main" id="{957038CE-4030-41EA-BE4D-D2D574E29868}"/>
              </a:ext>
            </a:extLst>
          </p:cNvPr>
          <p:cNvSpPr txBox="1"/>
          <p:nvPr/>
        </p:nvSpPr>
        <p:spPr>
          <a:xfrm flipH="1">
            <a:off x="7253323" y="4869010"/>
            <a:ext cx="2111004" cy="646331"/>
          </a:xfrm>
          <a:prstGeom prst="rect">
            <a:avLst/>
          </a:prstGeom>
          <a:noFill/>
        </p:spPr>
        <p:txBody>
          <a:bodyPr wrap="square" rtlCol="0">
            <a:spAutoFit/>
          </a:bodyPr>
          <a:lstStyle/>
          <a:p>
            <a:r>
              <a:rPr lang="en-GB" dirty="0"/>
              <a:t>Navigate through pages of projects</a:t>
            </a:r>
          </a:p>
        </p:txBody>
      </p:sp>
      <p:cxnSp>
        <p:nvCxnSpPr>
          <p:cNvPr id="19" name="Straight Arrow Connector 18">
            <a:extLst>
              <a:ext uri="{FF2B5EF4-FFF2-40B4-BE49-F238E27FC236}">
                <a16:creationId xmlns:a16="http://schemas.microsoft.com/office/drawing/2014/main" id="{F7C64D08-541F-4105-A423-F935E37EB0C7}"/>
              </a:ext>
            </a:extLst>
          </p:cNvPr>
          <p:cNvCxnSpPr>
            <a:cxnSpLocks/>
          </p:cNvCxnSpPr>
          <p:nvPr/>
        </p:nvCxnSpPr>
        <p:spPr>
          <a:xfrm flipH="1" flipV="1">
            <a:off x="7432040" y="4661731"/>
            <a:ext cx="547940" cy="2280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EEF23B-7453-4933-974E-546D37AD68F0}"/>
              </a:ext>
            </a:extLst>
          </p:cNvPr>
          <p:cNvCxnSpPr>
            <a:cxnSpLocks/>
          </p:cNvCxnSpPr>
          <p:nvPr/>
        </p:nvCxnSpPr>
        <p:spPr>
          <a:xfrm>
            <a:off x="1422400" y="2621996"/>
            <a:ext cx="818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24DEE1-5A49-4042-B924-087717B57C06}"/>
              </a:ext>
            </a:extLst>
          </p:cNvPr>
          <p:cNvSpPr txBox="1"/>
          <p:nvPr/>
        </p:nvSpPr>
        <p:spPr>
          <a:xfrm flipH="1">
            <a:off x="4025686" y="1106578"/>
            <a:ext cx="3121189" cy="1200329"/>
          </a:xfrm>
          <a:prstGeom prst="rect">
            <a:avLst/>
          </a:prstGeom>
          <a:noFill/>
        </p:spPr>
        <p:txBody>
          <a:bodyPr wrap="square" rtlCol="0">
            <a:spAutoFit/>
          </a:bodyPr>
          <a:lstStyle/>
          <a:p>
            <a:r>
              <a:rPr lang="en-GB" dirty="0"/>
              <a:t>Options to edit, delete or view details of project will only be displayed when a project is selected</a:t>
            </a:r>
          </a:p>
        </p:txBody>
      </p:sp>
      <p:cxnSp>
        <p:nvCxnSpPr>
          <p:cNvPr id="24" name="Straight Arrow Connector 23">
            <a:extLst>
              <a:ext uri="{FF2B5EF4-FFF2-40B4-BE49-F238E27FC236}">
                <a16:creationId xmlns:a16="http://schemas.microsoft.com/office/drawing/2014/main" id="{144E312C-CEC0-464A-8E47-7818D24A3471}"/>
              </a:ext>
            </a:extLst>
          </p:cNvPr>
          <p:cNvCxnSpPr>
            <a:cxnSpLocks/>
          </p:cNvCxnSpPr>
          <p:nvPr/>
        </p:nvCxnSpPr>
        <p:spPr>
          <a:xfrm>
            <a:off x="6781800" y="1822191"/>
            <a:ext cx="1483360" cy="10073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491A1AB-C709-459B-8598-FC193D7F36B3}"/>
              </a:ext>
            </a:extLst>
          </p:cNvPr>
          <p:cNvSpPr txBox="1"/>
          <p:nvPr/>
        </p:nvSpPr>
        <p:spPr>
          <a:xfrm flipH="1">
            <a:off x="972606" y="5392352"/>
            <a:ext cx="3121189" cy="369332"/>
          </a:xfrm>
          <a:prstGeom prst="rect">
            <a:avLst/>
          </a:prstGeom>
          <a:noFill/>
        </p:spPr>
        <p:txBody>
          <a:bodyPr wrap="square" rtlCol="0">
            <a:spAutoFit/>
          </a:bodyPr>
          <a:lstStyle/>
          <a:p>
            <a:r>
              <a:rPr lang="en-GB" dirty="0"/>
              <a:t>Click here to insert new project</a:t>
            </a:r>
          </a:p>
        </p:txBody>
      </p:sp>
      <p:cxnSp>
        <p:nvCxnSpPr>
          <p:cNvPr id="30" name="Straight Arrow Connector 29">
            <a:extLst>
              <a:ext uri="{FF2B5EF4-FFF2-40B4-BE49-F238E27FC236}">
                <a16:creationId xmlns:a16="http://schemas.microsoft.com/office/drawing/2014/main" id="{3D8E7AA0-4215-4B6E-A51E-34070E8D3CEF}"/>
              </a:ext>
            </a:extLst>
          </p:cNvPr>
          <p:cNvCxnSpPr>
            <a:cxnSpLocks/>
          </p:cNvCxnSpPr>
          <p:nvPr/>
        </p:nvCxnSpPr>
        <p:spPr>
          <a:xfrm flipV="1">
            <a:off x="2367280" y="4956549"/>
            <a:ext cx="122291" cy="4358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3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9C638-16C4-44F0-A585-ACE88F6B0BCA}"/>
              </a:ext>
            </a:extLst>
          </p:cNvPr>
          <p:cNvPicPr>
            <a:picLocks noChangeAspect="1"/>
          </p:cNvPicPr>
          <p:nvPr/>
        </p:nvPicPr>
        <p:blipFill rotWithShape="1">
          <a:blip r:embed="rId2"/>
          <a:srcRect l="73333" t="3157" r="12542" b="50000"/>
          <a:stretch/>
        </p:blipFill>
        <p:spPr>
          <a:xfrm>
            <a:off x="3757117" y="875720"/>
            <a:ext cx="4081471" cy="5502162"/>
          </a:xfrm>
          <a:prstGeom prst="rect">
            <a:avLst/>
          </a:prstGeom>
        </p:spPr>
      </p:pic>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Edit Info – Projects</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7326375" y="163993"/>
            <a:ext cx="4718893" cy="4916007"/>
          </a:xfrm>
        </p:spPr>
        <p:txBody>
          <a:bodyPr>
            <a:normAutofit/>
          </a:bodyPr>
          <a:lstStyle/>
          <a:p>
            <a:r>
              <a:rPr lang="en-GB" dirty="0"/>
              <a:t>Adding a new project</a:t>
            </a:r>
          </a:p>
        </p:txBody>
      </p:sp>
      <p:sp>
        <p:nvSpPr>
          <p:cNvPr id="14" name="TextBox 13">
            <a:extLst>
              <a:ext uri="{FF2B5EF4-FFF2-40B4-BE49-F238E27FC236}">
                <a16:creationId xmlns:a16="http://schemas.microsoft.com/office/drawing/2014/main" id="{8A736933-98A0-4560-97C0-41E2F39E780D}"/>
              </a:ext>
            </a:extLst>
          </p:cNvPr>
          <p:cNvSpPr txBox="1"/>
          <p:nvPr/>
        </p:nvSpPr>
        <p:spPr>
          <a:xfrm flipH="1">
            <a:off x="263582" y="1096644"/>
            <a:ext cx="2550738" cy="5355312"/>
          </a:xfrm>
          <a:prstGeom prst="rect">
            <a:avLst/>
          </a:prstGeom>
          <a:noFill/>
        </p:spPr>
        <p:txBody>
          <a:bodyPr wrap="square" rtlCol="0">
            <a:spAutoFit/>
          </a:bodyPr>
          <a:lstStyle/>
          <a:p>
            <a:r>
              <a:rPr lang="en-GB" dirty="0"/>
              <a:t>When you click to add a team member, you will see this pop up.</a:t>
            </a:r>
          </a:p>
          <a:p>
            <a:endParaRPr lang="en-GB" dirty="0"/>
          </a:p>
          <a:p>
            <a:r>
              <a:rPr lang="en-GB" dirty="0"/>
              <a:t>You must enter a name to submit. People working on project, customers and documentation links do not have to be filled in. Other fields have defaults which are shown here. The Date of Deadline default is today’s date.</a:t>
            </a:r>
          </a:p>
          <a:p>
            <a:endParaRPr lang="en-GB" dirty="0"/>
          </a:p>
          <a:p>
            <a:r>
              <a:rPr lang="en-GB" dirty="0"/>
              <a:t>A confirm button will appear at the bottom of the page when a project name has been entered.</a:t>
            </a:r>
          </a:p>
        </p:txBody>
      </p:sp>
      <p:cxnSp>
        <p:nvCxnSpPr>
          <p:cNvPr id="15" name="Straight Arrow Connector 14">
            <a:extLst>
              <a:ext uri="{FF2B5EF4-FFF2-40B4-BE49-F238E27FC236}">
                <a16:creationId xmlns:a16="http://schemas.microsoft.com/office/drawing/2014/main" id="{F4AF5B77-EA11-4D6F-A589-9AB9254903B9}"/>
              </a:ext>
            </a:extLst>
          </p:cNvPr>
          <p:cNvCxnSpPr>
            <a:cxnSpLocks/>
          </p:cNvCxnSpPr>
          <p:nvPr/>
        </p:nvCxnSpPr>
        <p:spPr>
          <a:xfrm flipV="1">
            <a:off x="2677160" y="5761356"/>
            <a:ext cx="1503680" cy="124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6E6FC20-E786-4676-A0DB-B0249676BB3E}"/>
              </a:ext>
            </a:extLst>
          </p:cNvPr>
          <p:cNvSpPr txBox="1"/>
          <p:nvPr/>
        </p:nvSpPr>
        <p:spPr>
          <a:xfrm flipH="1">
            <a:off x="9046847" y="652021"/>
            <a:ext cx="2111004" cy="3139321"/>
          </a:xfrm>
          <a:prstGeom prst="rect">
            <a:avLst/>
          </a:prstGeom>
          <a:noFill/>
        </p:spPr>
        <p:txBody>
          <a:bodyPr wrap="square" rtlCol="0">
            <a:spAutoFit/>
          </a:bodyPr>
          <a:lstStyle/>
          <a:p>
            <a:r>
              <a:rPr lang="en-GB" dirty="0"/>
              <a:t>If you wish to reinstate a project that has been deleted, enter the project name here and click “Confirm”.</a:t>
            </a:r>
          </a:p>
          <a:p>
            <a:endParaRPr lang="en-GB" dirty="0"/>
          </a:p>
          <a:p>
            <a:r>
              <a:rPr lang="en-GB" dirty="0"/>
              <a:t>Note that you cannot have two team members with the same name.</a:t>
            </a:r>
          </a:p>
        </p:txBody>
      </p:sp>
      <p:cxnSp>
        <p:nvCxnSpPr>
          <p:cNvPr id="20" name="Straight Arrow Connector 19">
            <a:extLst>
              <a:ext uri="{FF2B5EF4-FFF2-40B4-BE49-F238E27FC236}">
                <a16:creationId xmlns:a16="http://schemas.microsoft.com/office/drawing/2014/main" id="{5C0D1471-6FAA-4048-B59E-087CFB4CEFD0}"/>
              </a:ext>
            </a:extLst>
          </p:cNvPr>
          <p:cNvCxnSpPr>
            <a:cxnSpLocks/>
          </p:cNvCxnSpPr>
          <p:nvPr/>
        </p:nvCxnSpPr>
        <p:spPr>
          <a:xfrm flipH="1">
            <a:off x="6057732" y="1096644"/>
            <a:ext cx="2914159" cy="2869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BF64A1-DBA6-422A-94C1-C66092536BA2}"/>
              </a:ext>
            </a:extLst>
          </p:cNvPr>
          <p:cNvSpPr txBox="1"/>
          <p:nvPr/>
        </p:nvSpPr>
        <p:spPr>
          <a:xfrm flipH="1">
            <a:off x="8661399" y="5314386"/>
            <a:ext cx="3095110" cy="1477328"/>
          </a:xfrm>
          <a:prstGeom prst="rect">
            <a:avLst/>
          </a:prstGeom>
          <a:noFill/>
        </p:spPr>
        <p:txBody>
          <a:bodyPr wrap="square" rtlCol="0">
            <a:spAutoFit/>
          </a:bodyPr>
          <a:lstStyle/>
          <a:p>
            <a:r>
              <a:rPr lang="en-GB" dirty="0"/>
              <a:t>When editing projects, you will see a similar box with the same options. Edit the information as you need, and then click submit.</a:t>
            </a:r>
          </a:p>
        </p:txBody>
      </p:sp>
    </p:spTree>
    <p:extLst>
      <p:ext uri="{BB962C8B-B14F-4D97-AF65-F5344CB8AC3E}">
        <p14:creationId xmlns:p14="http://schemas.microsoft.com/office/powerpoint/2010/main" val="169104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9DCA-42F8-4B3C-8055-094689315422}"/>
              </a:ext>
            </a:extLst>
          </p:cNvPr>
          <p:cNvSpPr>
            <a:spLocks noGrp="1"/>
          </p:cNvSpPr>
          <p:nvPr>
            <p:ph type="title"/>
          </p:nvPr>
        </p:nvSpPr>
        <p:spPr/>
        <p:txBody>
          <a:bodyPr/>
          <a:lstStyle/>
          <a:p>
            <a:r>
              <a:rPr lang="en-GB" dirty="0"/>
              <a:t>Purpose of this document</a:t>
            </a:r>
          </a:p>
        </p:txBody>
      </p:sp>
      <p:sp>
        <p:nvSpPr>
          <p:cNvPr id="3" name="Content Placeholder 2">
            <a:extLst>
              <a:ext uri="{FF2B5EF4-FFF2-40B4-BE49-F238E27FC236}">
                <a16:creationId xmlns:a16="http://schemas.microsoft.com/office/drawing/2014/main" id="{A51B0AF8-0F46-4305-BFBA-E539A33181EF}"/>
              </a:ext>
            </a:extLst>
          </p:cNvPr>
          <p:cNvSpPr>
            <a:spLocks noGrp="1"/>
          </p:cNvSpPr>
          <p:nvPr>
            <p:ph idx="1"/>
          </p:nvPr>
        </p:nvSpPr>
        <p:spPr/>
        <p:txBody>
          <a:bodyPr/>
          <a:lstStyle/>
          <a:p>
            <a:r>
              <a:rPr lang="en-GB" dirty="0"/>
              <a:t>This document will demonstrate how to use the project tracker to log live, completed and upcoming projects, as well as how to extract </a:t>
            </a:r>
            <a:r>
              <a:rPr lang="en-GB"/>
              <a:t>and update </a:t>
            </a:r>
            <a:r>
              <a:rPr lang="en-GB" dirty="0"/>
              <a:t>information about </a:t>
            </a:r>
            <a:r>
              <a:rPr lang="en-GB"/>
              <a:t>these projects.</a:t>
            </a:r>
            <a:endParaRPr lang="en-GB" dirty="0"/>
          </a:p>
        </p:txBody>
      </p:sp>
    </p:spTree>
    <p:extLst>
      <p:ext uri="{BB962C8B-B14F-4D97-AF65-F5344CB8AC3E}">
        <p14:creationId xmlns:p14="http://schemas.microsoft.com/office/powerpoint/2010/main" val="246153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Navigating through the app</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559816" y="2135033"/>
            <a:ext cx="2335815" cy="3766185"/>
          </a:xfrm>
        </p:spPr>
        <p:txBody>
          <a:bodyPr/>
          <a:lstStyle/>
          <a:p>
            <a:r>
              <a:rPr lang="en-GB" dirty="0"/>
              <a:t>The app opens on the team overview page, which looks like this:</a:t>
            </a:r>
          </a:p>
        </p:txBody>
      </p:sp>
      <p:pic>
        <p:nvPicPr>
          <p:cNvPr id="5" name="Picture 4">
            <a:extLst>
              <a:ext uri="{FF2B5EF4-FFF2-40B4-BE49-F238E27FC236}">
                <a16:creationId xmlns:a16="http://schemas.microsoft.com/office/drawing/2014/main" id="{DC4B6F6A-1E74-43AC-9301-52B6E33F1BAF}"/>
              </a:ext>
            </a:extLst>
          </p:cNvPr>
          <p:cNvPicPr>
            <a:picLocks noChangeAspect="1"/>
          </p:cNvPicPr>
          <p:nvPr/>
        </p:nvPicPr>
        <p:blipFill rotWithShape="1">
          <a:blip r:embed="rId2"/>
          <a:srcRect l="61104" b="48217"/>
          <a:stretch/>
        </p:blipFill>
        <p:spPr>
          <a:xfrm>
            <a:off x="3191436" y="1999283"/>
            <a:ext cx="8534040" cy="4618523"/>
          </a:xfrm>
          <a:prstGeom prst="rect">
            <a:avLst/>
          </a:prstGeom>
        </p:spPr>
      </p:pic>
      <p:sp>
        <p:nvSpPr>
          <p:cNvPr id="6" name="Content Placeholder 2">
            <a:extLst>
              <a:ext uri="{FF2B5EF4-FFF2-40B4-BE49-F238E27FC236}">
                <a16:creationId xmlns:a16="http://schemas.microsoft.com/office/drawing/2014/main" id="{9CB3E479-A4E1-4BFF-97F5-3B8676746EB3}"/>
              </a:ext>
            </a:extLst>
          </p:cNvPr>
          <p:cNvSpPr txBox="1">
            <a:spLocks/>
          </p:cNvSpPr>
          <p:nvPr/>
        </p:nvSpPr>
        <p:spPr>
          <a:xfrm>
            <a:off x="3996436" y="897829"/>
            <a:ext cx="7478268" cy="110145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GB" dirty="0"/>
              <a:t>The orange bar along the top displays the titles of the different pages. To navigate between the different pages, simply click on the title of the page you want to view.</a:t>
            </a:r>
          </a:p>
        </p:txBody>
      </p:sp>
    </p:spTree>
    <p:extLst>
      <p:ext uri="{BB962C8B-B14F-4D97-AF65-F5344CB8AC3E}">
        <p14:creationId xmlns:p14="http://schemas.microsoft.com/office/powerpoint/2010/main" val="1473926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Team Overview</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676656" y="1596553"/>
            <a:ext cx="3199384" cy="4072727"/>
          </a:xfrm>
        </p:spPr>
        <p:txBody>
          <a:bodyPr>
            <a:normAutofit/>
          </a:bodyPr>
          <a:lstStyle/>
          <a:p>
            <a:r>
              <a:rPr lang="en-GB" dirty="0"/>
              <a:t>The bar along the top of the page allows you to select which team you want to look at (as many as you like!) and whether to focus on completed or live projects.</a:t>
            </a:r>
          </a:p>
        </p:txBody>
      </p:sp>
      <p:pic>
        <p:nvPicPr>
          <p:cNvPr id="5" name="Picture 4">
            <a:extLst>
              <a:ext uri="{FF2B5EF4-FFF2-40B4-BE49-F238E27FC236}">
                <a16:creationId xmlns:a16="http://schemas.microsoft.com/office/drawing/2014/main" id="{DC4B6F6A-1E74-43AC-9301-52B6E33F1BAF}"/>
              </a:ext>
            </a:extLst>
          </p:cNvPr>
          <p:cNvPicPr>
            <a:picLocks noChangeAspect="1"/>
          </p:cNvPicPr>
          <p:nvPr/>
        </p:nvPicPr>
        <p:blipFill rotWithShape="1">
          <a:blip r:embed="rId2"/>
          <a:srcRect l="61104" t="10133" r="27557" b="81437"/>
          <a:stretch/>
        </p:blipFill>
        <p:spPr>
          <a:xfrm>
            <a:off x="3912908" y="2128520"/>
            <a:ext cx="5765858" cy="1742440"/>
          </a:xfrm>
          <a:prstGeom prst="rect">
            <a:avLst/>
          </a:prstGeom>
        </p:spPr>
      </p:pic>
    </p:spTree>
    <p:extLst>
      <p:ext uri="{BB962C8B-B14F-4D97-AF65-F5344CB8AC3E}">
        <p14:creationId xmlns:p14="http://schemas.microsoft.com/office/powerpoint/2010/main" val="271021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Team Overview – Live Projects</a:t>
            </a:r>
          </a:p>
        </p:txBody>
      </p:sp>
      <p:grpSp>
        <p:nvGrpSpPr>
          <p:cNvPr id="12" name="Group 11">
            <a:extLst>
              <a:ext uri="{FF2B5EF4-FFF2-40B4-BE49-F238E27FC236}">
                <a16:creationId xmlns:a16="http://schemas.microsoft.com/office/drawing/2014/main" id="{CB6BF3DB-A3E3-4F23-BC00-2A76253E920F}"/>
              </a:ext>
            </a:extLst>
          </p:cNvPr>
          <p:cNvGrpSpPr/>
          <p:nvPr/>
        </p:nvGrpSpPr>
        <p:grpSpPr>
          <a:xfrm>
            <a:off x="3517915" y="877905"/>
            <a:ext cx="5742925" cy="5822615"/>
            <a:chOff x="7251715" y="517225"/>
            <a:chExt cx="4726925" cy="4852333"/>
          </a:xfrm>
        </p:grpSpPr>
        <p:grpSp>
          <p:nvGrpSpPr>
            <p:cNvPr id="9" name="Group 8">
              <a:extLst>
                <a:ext uri="{FF2B5EF4-FFF2-40B4-BE49-F238E27FC236}">
                  <a16:creationId xmlns:a16="http://schemas.microsoft.com/office/drawing/2014/main" id="{A1ADB828-77CF-478D-9C32-FB3D2C0C03E2}"/>
                </a:ext>
              </a:extLst>
            </p:cNvPr>
            <p:cNvGrpSpPr/>
            <p:nvPr/>
          </p:nvGrpSpPr>
          <p:grpSpPr>
            <a:xfrm>
              <a:off x="7253304" y="517225"/>
              <a:ext cx="4725336" cy="4603415"/>
              <a:chOff x="7466664" y="1065865"/>
              <a:chExt cx="4725336" cy="4603415"/>
            </a:xfrm>
          </p:grpSpPr>
          <p:pic>
            <p:nvPicPr>
              <p:cNvPr id="6" name="Picture 5">
                <a:extLst>
                  <a:ext uri="{FF2B5EF4-FFF2-40B4-BE49-F238E27FC236}">
                    <a16:creationId xmlns:a16="http://schemas.microsoft.com/office/drawing/2014/main" id="{0765F0AA-4AB3-4531-B0A5-6B2B6442C80B}"/>
                  </a:ext>
                </a:extLst>
              </p:cNvPr>
              <p:cNvPicPr>
                <a:picLocks noChangeAspect="1"/>
              </p:cNvPicPr>
              <p:nvPr/>
            </p:nvPicPr>
            <p:blipFill rotWithShape="1">
              <a:blip r:embed="rId2"/>
              <a:srcRect l="61242" t="2319" b="50000"/>
              <a:stretch/>
            </p:blipFill>
            <p:spPr>
              <a:xfrm>
                <a:off x="7466664" y="1065865"/>
                <a:ext cx="4725335" cy="2363135"/>
              </a:xfrm>
              <a:prstGeom prst="rect">
                <a:avLst/>
              </a:prstGeom>
            </p:spPr>
          </p:pic>
          <p:pic>
            <p:nvPicPr>
              <p:cNvPr id="8" name="Picture 7">
                <a:extLst>
                  <a:ext uri="{FF2B5EF4-FFF2-40B4-BE49-F238E27FC236}">
                    <a16:creationId xmlns:a16="http://schemas.microsoft.com/office/drawing/2014/main" id="{2EDCF640-1010-4159-9062-6CED27B1C0C8}"/>
                  </a:ext>
                </a:extLst>
              </p:cNvPr>
              <p:cNvPicPr>
                <a:picLocks noChangeAspect="1"/>
              </p:cNvPicPr>
              <p:nvPr/>
            </p:nvPicPr>
            <p:blipFill rotWithShape="1">
              <a:blip r:embed="rId3"/>
              <a:srcRect l="61242" t="2319" b="50000"/>
              <a:stretch/>
            </p:blipFill>
            <p:spPr>
              <a:xfrm>
                <a:off x="7466664" y="3306145"/>
                <a:ext cx="4725336" cy="2363135"/>
              </a:xfrm>
              <a:prstGeom prst="rect">
                <a:avLst/>
              </a:prstGeom>
            </p:spPr>
          </p:pic>
        </p:grpSp>
        <p:pic>
          <p:nvPicPr>
            <p:cNvPr id="11" name="Picture 10">
              <a:extLst>
                <a:ext uri="{FF2B5EF4-FFF2-40B4-BE49-F238E27FC236}">
                  <a16:creationId xmlns:a16="http://schemas.microsoft.com/office/drawing/2014/main" id="{FB31CE3D-B901-4531-8F65-07228E9F3FB4}"/>
                </a:ext>
              </a:extLst>
            </p:cNvPr>
            <p:cNvPicPr>
              <a:picLocks noChangeAspect="1"/>
            </p:cNvPicPr>
            <p:nvPr/>
          </p:nvPicPr>
          <p:blipFill rotWithShape="1">
            <a:blip r:embed="rId4"/>
            <a:srcRect l="61242" t="44619" r="1" b="48078"/>
            <a:stretch/>
          </p:blipFill>
          <p:spPr>
            <a:xfrm>
              <a:off x="7251715" y="5007608"/>
              <a:ext cx="4725336" cy="361950"/>
            </a:xfrm>
            <a:prstGeom prst="rect">
              <a:avLst/>
            </a:prstGeom>
          </p:spPr>
        </p:pic>
      </p:grpSp>
      <p:sp>
        <p:nvSpPr>
          <p:cNvPr id="13" name="TextBox 12">
            <a:extLst>
              <a:ext uri="{FF2B5EF4-FFF2-40B4-BE49-F238E27FC236}">
                <a16:creationId xmlns:a16="http://schemas.microsoft.com/office/drawing/2014/main" id="{64303EED-BA87-4FA2-85A4-0BEBA807F180}"/>
              </a:ext>
            </a:extLst>
          </p:cNvPr>
          <p:cNvSpPr txBox="1"/>
          <p:nvPr/>
        </p:nvSpPr>
        <p:spPr>
          <a:xfrm>
            <a:off x="9515429" y="231312"/>
            <a:ext cx="2529840" cy="646331"/>
          </a:xfrm>
          <a:prstGeom prst="rect">
            <a:avLst/>
          </a:prstGeom>
          <a:noFill/>
        </p:spPr>
        <p:txBody>
          <a:bodyPr wrap="square" rtlCol="0">
            <a:spAutoFit/>
          </a:bodyPr>
          <a:lstStyle/>
          <a:p>
            <a:r>
              <a:rPr lang="en-GB" dirty="0"/>
              <a:t>Displays list of current members on the team</a:t>
            </a:r>
          </a:p>
        </p:txBody>
      </p:sp>
      <p:sp>
        <p:nvSpPr>
          <p:cNvPr id="14" name="TextBox 13">
            <a:extLst>
              <a:ext uri="{FF2B5EF4-FFF2-40B4-BE49-F238E27FC236}">
                <a16:creationId xmlns:a16="http://schemas.microsoft.com/office/drawing/2014/main" id="{A718BAF2-1BFC-424C-8362-749A20DC9454}"/>
              </a:ext>
            </a:extLst>
          </p:cNvPr>
          <p:cNvSpPr txBox="1"/>
          <p:nvPr/>
        </p:nvSpPr>
        <p:spPr>
          <a:xfrm>
            <a:off x="9515429" y="994259"/>
            <a:ext cx="2529840" cy="1200329"/>
          </a:xfrm>
          <a:prstGeom prst="rect">
            <a:avLst/>
          </a:prstGeom>
          <a:noFill/>
        </p:spPr>
        <p:txBody>
          <a:bodyPr wrap="square" rtlCol="0">
            <a:spAutoFit/>
          </a:bodyPr>
          <a:lstStyle/>
          <a:p>
            <a:r>
              <a:rPr lang="en-GB" dirty="0"/>
              <a:t>% of projects with QA log/project brief. Colour of box reflects percentage score</a:t>
            </a:r>
          </a:p>
        </p:txBody>
      </p:sp>
      <p:sp>
        <p:nvSpPr>
          <p:cNvPr id="15" name="TextBox 14">
            <a:extLst>
              <a:ext uri="{FF2B5EF4-FFF2-40B4-BE49-F238E27FC236}">
                <a16:creationId xmlns:a16="http://schemas.microsoft.com/office/drawing/2014/main" id="{D2597156-1CB3-4DF1-8FB6-01696A54AC75}"/>
              </a:ext>
            </a:extLst>
          </p:cNvPr>
          <p:cNvSpPr txBox="1"/>
          <p:nvPr/>
        </p:nvSpPr>
        <p:spPr>
          <a:xfrm>
            <a:off x="9515429" y="2311204"/>
            <a:ext cx="2529840" cy="1477328"/>
          </a:xfrm>
          <a:prstGeom prst="rect">
            <a:avLst/>
          </a:prstGeom>
          <a:noFill/>
        </p:spPr>
        <p:txBody>
          <a:bodyPr wrap="square" rtlCol="0">
            <a:spAutoFit/>
          </a:bodyPr>
          <a:lstStyle/>
          <a:p>
            <a:r>
              <a:rPr lang="en-GB" dirty="0"/>
              <a:t>No. of live projects per team member displayed as a bar chart. Names of team members are given along the x-axis.</a:t>
            </a:r>
          </a:p>
        </p:txBody>
      </p:sp>
      <p:sp>
        <p:nvSpPr>
          <p:cNvPr id="16" name="TextBox 15">
            <a:extLst>
              <a:ext uri="{FF2B5EF4-FFF2-40B4-BE49-F238E27FC236}">
                <a16:creationId xmlns:a16="http://schemas.microsoft.com/office/drawing/2014/main" id="{E0904EB1-9269-49B3-8C73-F99B71E7196F}"/>
              </a:ext>
            </a:extLst>
          </p:cNvPr>
          <p:cNvSpPr txBox="1"/>
          <p:nvPr/>
        </p:nvSpPr>
        <p:spPr>
          <a:xfrm>
            <a:off x="9515429" y="3924749"/>
            <a:ext cx="2529840" cy="923330"/>
          </a:xfrm>
          <a:prstGeom prst="rect">
            <a:avLst/>
          </a:prstGeom>
          <a:noFill/>
        </p:spPr>
        <p:txBody>
          <a:bodyPr wrap="square" rtlCol="0">
            <a:spAutoFit/>
          </a:bodyPr>
          <a:lstStyle/>
          <a:p>
            <a:r>
              <a:rPr lang="en-GB" dirty="0"/>
              <a:t>Select a team member, and see their live projects listed below.</a:t>
            </a:r>
          </a:p>
        </p:txBody>
      </p:sp>
      <p:sp>
        <p:nvSpPr>
          <p:cNvPr id="17" name="TextBox 16">
            <a:extLst>
              <a:ext uri="{FF2B5EF4-FFF2-40B4-BE49-F238E27FC236}">
                <a16:creationId xmlns:a16="http://schemas.microsoft.com/office/drawing/2014/main" id="{23730258-22E0-4A1A-BE02-E0A8EC9A8FE8}"/>
              </a:ext>
            </a:extLst>
          </p:cNvPr>
          <p:cNvSpPr txBox="1"/>
          <p:nvPr/>
        </p:nvSpPr>
        <p:spPr>
          <a:xfrm>
            <a:off x="9515429" y="4925683"/>
            <a:ext cx="2529840" cy="1477328"/>
          </a:xfrm>
          <a:prstGeom prst="rect">
            <a:avLst/>
          </a:prstGeom>
          <a:noFill/>
        </p:spPr>
        <p:txBody>
          <a:bodyPr wrap="square" rtlCol="0">
            <a:spAutoFit/>
          </a:bodyPr>
          <a:lstStyle/>
          <a:p>
            <a:r>
              <a:rPr lang="en-GB" dirty="0"/>
              <a:t>Click to see more details of each project. Note that this button only appears when a project is highlighted.</a:t>
            </a:r>
          </a:p>
        </p:txBody>
      </p:sp>
      <p:cxnSp>
        <p:nvCxnSpPr>
          <p:cNvPr id="19" name="Straight Arrow Connector 18">
            <a:extLst>
              <a:ext uri="{FF2B5EF4-FFF2-40B4-BE49-F238E27FC236}">
                <a16:creationId xmlns:a16="http://schemas.microsoft.com/office/drawing/2014/main" id="{FAB51628-0F8F-4977-8CBF-B9BDB28E8249}"/>
              </a:ext>
            </a:extLst>
          </p:cNvPr>
          <p:cNvCxnSpPr/>
          <p:nvPr/>
        </p:nvCxnSpPr>
        <p:spPr>
          <a:xfrm flipH="1">
            <a:off x="8092145" y="729059"/>
            <a:ext cx="1412240" cy="568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B29449-135F-49FF-B3F5-D193E2A4DF65}"/>
              </a:ext>
            </a:extLst>
          </p:cNvPr>
          <p:cNvCxnSpPr>
            <a:cxnSpLocks/>
          </p:cNvCxnSpPr>
          <p:nvPr/>
        </p:nvCxnSpPr>
        <p:spPr>
          <a:xfrm flipH="1">
            <a:off x="7340600" y="1454935"/>
            <a:ext cx="2174829" cy="4767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16FC1E-8E4F-4222-87BE-0663D0D9ED36}"/>
              </a:ext>
            </a:extLst>
          </p:cNvPr>
          <p:cNvCxnSpPr>
            <a:cxnSpLocks/>
          </p:cNvCxnSpPr>
          <p:nvPr/>
        </p:nvCxnSpPr>
        <p:spPr>
          <a:xfrm flipH="1">
            <a:off x="8407400" y="1454935"/>
            <a:ext cx="1096985" cy="5203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DC17D0-B8A4-4A6A-9A37-02A595C0BD4E}"/>
              </a:ext>
            </a:extLst>
          </p:cNvPr>
          <p:cNvCxnSpPr>
            <a:cxnSpLocks/>
          </p:cNvCxnSpPr>
          <p:nvPr/>
        </p:nvCxnSpPr>
        <p:spPr>
          <a:xfrm flipH="1">
            <a:off x="8712347" y="2672342"/>
            <a:ext cx="792038" cy="157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0F7BC8-660E-42D1-AD32-275D1E248569}"/>
              </a:ext>
            </a:extLst>
          </p:cNvPr>
          <p:cNvCxnSpPr>
            <a:cxnSpLocks/>
          </p:cNvCxnSpPr>
          <p:nvPr/>
        </p:nvCxnSpPr>
        <p:spPr>
          <a:xfrm flipH="1" flipV="1">
            <a:off x="7528560" y="3656783"/>
            <a:ext cx="1992832" cy="4951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BAB8EFC-927F-437E-86B9-9816DD617650}"/>
              </a:ext>
            </a:extLst>
          </p:cNvPr>
          <p:cNvCxnSpPr>
            <a:cxnSpLocks/>
          </p:cNvCxnSpPr>
          <p:nvPr/>
        </p:nvCxnSpPr>
        <p:spPr>
          <a:xfrm flipH="1">
            <a:off x="6893560" y="5125720"/>
            <a:ext cx="2621869" cy="3466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33E8B78-203E-4BBB-8026-E835B9AE872B}"/>
              </a:ext>
            </a:extLst>
          </p:cNvPr>
          <p:cNvSpPr txBox="1"/>
          <p:nvPr/>
        </p:nvSpPr>
        <p:spPr>
          <a:xfrm>
            <a:off x="758208" y="1096091"/>
            <a:ext cx="2529840" cy="369332"/>
          </a:xfrm>
          <a:prstGeom prst="rect">
            <a:avLst/>
          </a:prstGeom>
          <a:noFill/>
        </p:spPr>
        <p:txBody>
          <a:bodyPr wrap="square" rtlCol="0">
            <a:spAutoFit/>
          </a:bodyPr>
          <a:lstStyle/>
          <a:p>
            <a:r>
              <a:rPr lang="en-GB" dirty="0"/>
              <a:t>Number of live projects</a:t>
            </a:r>
          </a:p>
        </p:txBody>
      </p:sp>
      <p:sp>
        <p:nvSpPr>
          <p:cNvPr id="32" name="TextBox 31">
            <a:extLst>
              <a:ext uri="{FF2B5EF4-FFF2-40B4-BE49-F238E27FC236}">
                <a16:creationId xmlns:a16="http://schemas.microsoft.com/office/drawing/2014/main" id="{389448DA-3B26-42DD-9533-D567580772B8}"/>
              </a:ext>
            </a:extLst>
          </p:cNvPr>
          <p:cNvSpPr txBox="1"/>
          <p:nvPr/>
        </p:nvSpPr>
        <p:spPr>
          <a:xfrm>
            <a:off x="735416" y="2051131"/>
            <a:ext cx="2529840" cy="923330"/>
          </a:xfrm>
          <a:prstGeom prst="rect">
            <a:avLst/>
          </a:prstGeom>
          <a:noFill/>
        </p:spPr>
        <p:txBody>
          <a:bodyPr wrap="square" rtlCol="0">
            <a:spAutoFit/>
          </a:bodyPr>
          <a:lstStyle/>
          <a:p>
            <a:r>
              <a:rPr lang="en-GB" dirty="0"/>
              <a:t>Graph displaying percentage of projects by RAG rating</a:t>
            </a:r>
          </a:p>
        </p:txBody>
      </p:sp>
      <p:sp>
        <p:nvSpPr>
          <p:cNvPr id="33" name="TextBox 32">
            <a:extLst>
              <a:ext uri="{FF2B5EF4-FFF2-40B4-BE49-F238E27FC236}">
                <a16:creationId xmlns:a16="http://schemas.microsoft.com/office/drawing/2014/main" id="{A12C6DB7-2576-4A3F-ACA6-7A6C7ACC99CE}"/>
              </a:ext>
            </a:extLst>
          </p:cNvPr>
          <p:cNvSpPr txBox="1"/>
          <p:nvPr/>
        </p:nvSpPr>
        <p:spPr>
          <a:xfrm>
            <a:off x="527136" y="3001419"/>
            <a:ext cx="2529840" cy="923330"/>
          </a:xfrm>
          <a:prstGeom prst="rect">
            <a:avLst/>
          </a:prstGeom>
          <a:noFill/>
        </p:spPr>
        <p:txBody>
          <a:bodyPr wrap="square" rtlCol="0">
            <a:spAutoFit/>
          </a:bodyPr>
          <a:lstStyle/>
          <a:p>
            <a:r>
              <a:rPr lang="en-GB" dirty="0"/>
              <a:t>Select a RAG rating and see all projects with that RAG rating listed below.</a:t>
            </a:r>
          </a:p>
        </p:txBody>
      </p:sp>
      <p:sp>
        <p:nvSpPr>
          <p:cNvPr id="34" name="TextBox 33">
            <a:extLst>
              <a:ext uri="{FF2B5EF4-FFF2-40B4-BE49-F238E27FC236}">
                <a16:creationId xmlns:a16="http://schemas.microsoft.com/office/drawing/2014/main" id="{C0878113-9247-4C34-990E-FC0E0D1B6D9C}"/>
              </a:ext>
            </a:extLst>
          </p:cNvPr>
          <p:cNvSpPr txBox="1"/>
          <p:nvPr/>
        </p:nvSpPr>
        <p:spPr>
          <a:xfrm>
            <a:off x="232121" y="3995026"/>
            <a:ext cx="3286760" cy="923330"/>
          </a:xfrm>
          <a:prstGeom prst="rect">
            <a:avLst/>
          </a:prstGeom>
          <a:noFill/>
        </p:spPr>
        <p:txBody>
          <a:bodyPr wrap="square" rtlCol="0">
            <a:spAutoFit/>
          </a:bodyPr>
          <a:lstStyle/>
          <a:p>
            <a:r>
              <a:rPr lang="en-GB" dirty="0"/>
              <a:t>Alter number of entries displayed, or click through the pages of entries</a:t>
            </a:r>
          </a:p>
        </p:txBody>
      </p:sp>
      <p:sp>
        <p:nvSpPr>
          <p:cNvPr id="35" name="TextBox 34">
            <a:extLst>
              <a:ext uri="{FF2B5EF4-FFF2-40B4-BE49-F238E27FC236}">
                <a16:creationId xmlns:a16="http://schemas.microsoft.com/office/drawing/2014/main" id="{C1C77279-3A67-476F-995B-6D329081F176}"/>
              </a:ext>
            </a:extLst>
          </p:cNvPr>
          <p:cNvSpPr txBox="1"/>
          <p:nvPr/>
        </p:nvSpPr>
        <p:spPr>
          <a:xfrm>
            <a:off x="232121" y="5504064"/>
            <a:ext cx="2949846" cy="1200329"/>
          </a:xfrm>
          <a:prstGeom prst="rect">
            <a:avLst/>
          </a:prstGeom>
          <a:noFill/>
        </p:spPr>
        <p:txBody>
          <a:bodyPr wrap="square" rtlCol="0">
            <a:spAutoFit/>
          </a:bodyPr>
          <a:lstStyle/>
          <a:p>
            <a:r>
              <a:rPr lang="en-GB" dirty="0"/>
              <a:t>Click to see more details of each project. Note that this button only appears when a project is highlighted.</a:t>
            </a:r>
          </a:p>
        </p:txBody>
      </p:sp>
      <p:cxnSp>
        <p:nvCxnSpPr>
          <p:cNvPr id="36" name="Straight Arrow Connector 35">
            <a:extLst>
              <a:ext uri="{FF2B5EF4-FFF2-40B4-BE49-F238E27FC236}">
                <a16:creationId xmlns:a16="http://schemas.microsoft.com/office/drawing/2014/main" id="{29626EBD-7389-4BA6-98DE-89F02E7A1180}"/>
              </a:ext>
            </a:extLst>
          </p:cNvPr>
          <p:cNvCxnSpPr>
            <a:cxnSpLocks/>
          </p:cNvCxnSpPr>
          <p:nvPr/>
        </p:nvCxnSpPr>
        <p:spPr>
          <a:xfrm>
            <a:off x="2621870" y="1453854"/>
            <a:ext cx="842690" cy="4778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2A268D2-0D44-4815-94EB-9DC26F1B60B1}"/>
              </a:ext>
            </a:extLst>
          </p:cNvPr>
          <p:cNvCxnSpPr>
            <a:cxnSpLocks/>
          </p:cNvCxnSpPr>
          <p:nvPr/>
        </p:nvCxnSpPr>
        <p:spPr>
          <a:xfrm>
            <a:off x="2773680" y="2702727"/>
            <a:ext cx="894080" cy="1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B94E016-82B6-4654-8C9F-1E9D1751CBAC}"/>
              </a:ext>
            </a:extLst>
          </p:cNvPr>
          <p:cNvCxnSpPr>
            <a:cxnSpLocks/>
          </p:cNvCxnSpPr>
          <p:nvPr/>
        </p:nvCxnSpPr>
        <p:spPr>
          <a:xfrm>
            <a:off x="2885440" y="3362863"/>
            <a:ext cx="604815" cy="186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677AA38-864A-48D6-B68B-68FA4DAC45C7}"/>
              </a:ext>
            </a:extLst>
          </p:cNvPr>
          <p:cNvCxnSpPr>
            <a:cxnSpLocks/>
          </p:cNvCxnSpPr>
          <p:nvPr/>
        </p:nvCxnSpPr>
        <p:spPr>
          <a:xfrm>
            <a:off x="2000336" y="4728797"/>
            <a:ext cx="2297344" cy="17290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DA888C3-4865-4A0E-811A-6C5120C1CA62}"/>
              </a:ext>
            </a:extLst>
          </p:cNvPr>
          <p:cNvCxnSpPr>
            <a:cxnSpLocks/>
          </p:cNvCxnSpPr>
          <p:nvPr/>
        </p:nvCxnSpPr>
        <p:spPr>
          <a:xfrm flipV="1">
            <a:off x="2621870" y="3734983"/>
            <a:ext cx="948618" cy="4514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9F7BED9-9187-47C9-82CD-0B5B3688CB31}"/>
              </a:ext>
            </a:extLst>
          </p:cNvPr>
          <p:cNvCxnSpPr>
            <a:cxnSpLocks/>
          </p:cNvCxnSpPr>
          <p:nvPr/>
        </p:nvCxnSpPr>
        <p:spPr>
          <a:xfrm>
            <a:off x="2360644" y="6546004"/>
            <a:ext cx="1129611" cy="103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6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Team Overview – Completed Projects</a:t>
            </a:r>
          </a:p>
        </p:txBody>
      </p:sp>
      <p:grpSp>
        <p:nvGrpSpPr>
          <p:cNvPr id="11" name="Group 10">
            <a:extLst>
              <a:ext uri="{FF2B5EF4-FFF2-40B4-BE49-F238E27FC236}">
                <a16:creationId xmlns:a16="http://schemas.microsoft.com/office/drawing/2014/main" id="{90DF8AB0-E3A9-401E-8568-B87E8D906814}"/>
              </a:ext>
            </a:extLst>
          </p:cNvPr>
          <p:cNvGrpSpPr/>
          <p:nvPr/>
        </p:nvGrpSpPr>
        <p:grpSpPr>
          <a:xfrm>
            <a:off x="2825976" y="1167892"/>
            <a:ext cx="6170704" cy="4729987"/>
            <a:chOff x="7438616" y="1110743"/>
            <a:chExt cx="4753384" cy="3760198"/>
          </a:xfrm>
        </p:grpSpPr>
        <p:pic>
          <p:nvPicPr>
            <p:cNvPr id="8" name="Picture 7">
              <a:extLst>
                <a:ext uri="{FF2B5EF4-FFF2-40B4-BE49-F238E27FC236}">
                  <a16:creationId xmlns:a16="http://schemas.microsoft.com/office/drawing/2014/main" id="{F110EB68-105A-4319-BB31-9CC5440656DE}"/>
                </a:ext>
              </a:extLst>
            </p:cNvPr>
            <p:cNvPicPr>
              <a:picLocks noChangeAspect="1"/>
            </p:cNvPicPr>
            <p:nvPr/>
          </p:nvPicPr>
          <p:blipFill rotWithShape="1">
            <a:blip r:embed="rId2"/>
            <a:srcRect l="61012" t="3224" b="49123"/>
            <a:stretch/>
          </p:blipFill>
          <p:spPr>
            <a:xfrm>
              <a:off x="7438616" y="1110743"/>
              <a:ext cx="4753384" cy="2361733"/>
            </a:xfrm>
            <a:prstGeom prst="rect">
              <a:avLst/>
            </a:prstGeom>
          </p:spPr>
        </p:pic>
        <p:pic>
          <p:nvPicPr>
            <p:cNvPr id="10" name="Picture 9">
              <a:extLst>
                <a:ext uri="{FF2B5EF4-FFF2-40B4-BE49-F238E27FC236}">
                  <a16:creationId xmlns:a16="http://schemas.microsoft.com/office/drawing/2014/main" id="{F8320EEE-8FB5-4796-BFEE-ABC81056BC46}"/>
                </a:ext>
              </a:extLst>
            </p:cNvPr>
            <p:cNvPicPr>
              <a:picLocks noChangeAspect="1"/>
            </p:cNvPicPr>
            <p:nvPr/>
          </p:nvPicPr>
          <p:blipFill rotWithShape="1">
            <a:blip r:embed="rId3"/>
            <a:srcRect l="61012" t="16694" b="48104"/>
            <a:stretch/>
          </p:blipFill>
          <p:spPr>
            <a:xfrm>
              <a:off x="7438616" y="3126288"/>
              <a:ext cx="4753384" cy="1744653"/>
            </a:xfrm>
            <a:prstGeom prst="rect">
              <a:avLst/>
            </a:prstGeom>
          </p:spPr>
        </p:pic>
      </p:grpSp>
      <p:sp>
        <p:nvSpPr>
          <p:cNvPr id="12" name="TextBox 11">
            <a:extLst>
              <a:ext uri="{FF2B5EF4-FFF2-40B4-BE49-F238E27FC236}">
                <a16:creationId xmlns:a16="http://schemas.microsoft.com/office/drawing/2014/main" id="{25D02775-7DCD-4A04-9E1C-F9AD08F0FB93}"/>
              </a:ext>
            </a:extLst>
          </p:cNvPr>
          <p:cNvSpPr txBox="1"/>
          <p:nvPr/>
        </p:nvSpPr>
        <p:spPr>
          <a:xfrm>
            <a:off x="146731" y="995696"/>
            <a:ext cx="2529840" cy="2031325"/>
          </a:xfrm>
          <a:prstGeom prst="rect">
            <a:avLst/>
          </a:prstGeom>
          <a:noFill/>
        </p:spPr>
        <p:txBody>
          <a:bodyPr wrap="square" rtlCol="0">
            <a:spAutoFit/>
          </a:bodyPr>
          <a:lstStyle/>
          <a:p>
            <a:r>
              <a:rPr lang="en-GB" dirty="0"/>
              <a:t>Select from “Completed Projects in the</a:t>
            </a:r>
          </a:p>
          <a:p>
            <a:pPr marL="285750" indent="-285750">
              <a:buFont typeface="Arial" panose="020B0604020202020204" pitchFamily="34" charset="0"/>
              <a:buChar char="•"/>
            </a:pPr>
            <a:r>
              <a:rPr lang="en-GB" dirty="0"/>
              <a:t>Last month</a:t>
            </a:r>
          </a:p>
          <a:p>
            <a:pPr marL="285750" indent="-285750">
              <a:buFont typeface="Arial" panose="020B0604020202020204" pitchFamily="34" charset="0"/>
              <a:buChar char="•"/>
            </a:pPr>
            <a:r>
              <a:rPr lang="en-GB" dirty="0"/>
              <a:t>Last 6 months</a:t>
            </a:r>
          </a:p>
          <a:p>
            <a:pPr marL="285750" indent="-285750">
              <a:buFont typeface="Arial" panose="020B0604020202020204" pitchFamily="34" charset="0"/>
              <a:buChar char="•"/>
            </a:pPr>
            <a:r>
              <a:rPr lang="en-GB" dirty="0"/>
              <a:t>Last year</a:t>
            </a:r>
          </a:p>
          <a:p>
            <a:pPr marL="285750" indent="-285750">
              <a:buFont typeface="Arial" panose="020B0604020202020204" pitchFamily="34" charset="0"/>
              <a:buChar char="•"/>
            </a:pPr>
            <a:r>
              <a:rPr lang="en-GB" dirty="0"/>
              <a:t>Last 3 years</a:t>
            </a:r>
          </a:p>
          <a:p>
            <a:pPr marL="285750" indent="-285750">
              <a:buFont typeface="Arial" panose="020B0604020202020204" pitchFamily="34" charset="0"/>
              <a:buChar char="•"/>
            </a:pPr>
            <a:r>
              <a:rPr lang="en-GB" dirty="0"/>
              <a:t>All</a:t>
            </a:r>
          </a:p>
        </p:txBody>
      </p:sp>
      <p:cxnSp>
        <p:nvCxnSpPr>
          <p:cNvPr id="13" name="Straight Arrow Connector 12">
            <a:extLst>
              <a:ext uri="{FF2B5EF4-FFF2-40B4-BE49-F238E27FC236}">
                <a16:creationId xmlns:a16="http://schemas.microsoft.com/office/drawing/2014/main" id="{FD41B274-8F34-4747-B3F4-19434CB8E9B4}"/>
              </a:ext>
            </a:extLst>
          </p:cNvPr>
          <p:cNvCxnSpPr>
            <a:cxnSpLocks/>
          </p:cNvCxnSpPr>
          <p:nvPr/>
        </p:nvCxnSpPr>
        <p:spPr>
          <a:xfrm flipV="1">
            <a:off x="1945640" y="1778000"/>
            <a:ext cx="2473960" cy="1661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9E3CA9-37AB-4041-96BA-4BD999BFA353}"/>
              </a:ext>
            </a:extLst>
          </p:cNvPr>
          <p:cNvSpPr txBox="1"/>
          <p:nvPr/>
        </p:nvSpPr>
        <p:spPr>
          <a:xfrm>
            <a:off x="348434" y="3056933"/>
            <a:ext cx="2529840" cy="646331"/>
          </a:xfrm>
          <a:prstGeom prst="rect">
            <a:avLst/>
          </a:prstGeom>
          <a:noFill/>
        </p:spPr>
        <p:txBody>
          <a:bodyPr wrap="square" rtlCol="0">
            <a:spAutoFit/>
          </a:bodyPr>
          <a:lstStyle/>
          <a:p>
            <a:r>
              <a:rPr lang="en-GB" dirty="0"/>
              <a:t>Number of projects selected</a:t>
            </a:r>
          </a:p>
        </p:txBody>
      </p:sp>
      <p:sp>
        <p:nvSpPr>
          <p:cNvPr id="19" name="TextBox 18">
            <a:extLst>
              <a:ext uri="{FF2B5EF4-FFF2-40B4-BE49-F238E27FC236}">
                <a16:creationId xmlns:a16="http://schemas.microsoft.com/office/drawing/2014/main" id="{BF5B4EE0-C252-4CB8-9B82-5630F46D6CDD}"/>
              </a:ext>
            </a:extLst>
          </p:cNvPr>
          <p:cNvSpPr txBox="1"/>
          <p:nvPr/>
        </p:nvSpPr>
        <p:spPr>
          <a:xfrm>
            <a:off x="9413286" y="995696"/>
            <a:ext cx="2529840" cy="1477328"/>
          </a:xfrm>
          <a:prstGeom prst="rect">
            <a:avLst/>
          </a:prstGeom>
          <a:noFill/>
        </p:spPr>
        <p:txBody>
          <a:bodyPr wrap="square" rtlCol="0">
            <a:spAutoFit/>
          </a:bodyPr>
          <a:lstStyle/>
          <a:p>
            <a:r>
              <a:rPr lang="en-GB" dirty="0"/>
              <a:t>% of projects with QA log/project brief/completed on time. Colour of box reflects percentage score</a:t>
            </a:r>
          </a:p>
        </p:txBody>
      </p:sp>
      <p:cxnSp>
        <p:nvCxnSpPr>
          <p:cNvPr id="20" name="Straight Arrow Connector 19">
            <a:extLst>
              <a:ext uri="{FF2B5EF4-FFF2-40B4-BE49-F238E27FC236}">
                <a16:creationId xmlns:a16="http://schemas.microsoft.com/office/drawing/2014/main" id="{BF730CAB-0995-4D4D-9401-D67C3C8BB663}"/>
              </a:ext>
            </a:extLst>
          </p:cNvPr>
          <p:cNvCxnSpPr>
            <a:cxnSpLocks/>
          </p:cNvCxnSpPr>
          <p:nvPr/>
        </p:nvCxnSpPr>
        <p:spPr>
          <a:xfrm flipV="1">
            <a:off x="1747520" y="2473024"/>
            <a:ext cx="1078456" cy="637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E86642-240C-485A-B59E-EF750B0AC0A8}"/>
              </a:ext>
            </a:extLst>
          </p:cNvPr>
          <p:cNvCxnSpPr>
            <a:cxnSpLocks/>
          </p:cNvCxnSpPr>
          <p:nvPr/>
        </p:nvCxnSpPr>
        <p:spPr>
          <a:xfrm flipH="1">
            <a:off x="5420360" y="1430488"/>
            <a:ext cx="3992926" cy="8629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FECB5C-0F37-49DC-9F25-F8433BBC2A32}"/>
              </a:ext>
            </a:extLst>
          </p:cNvPr>
          <p:cNvCxnSpPr>
            <a:cxnSpLocks/>
          </p:cNvCxnSpPr>
          <p:nvPr/>
        </p:nvCxnSpPr>
        <p:spPr>
          <a:xfrm flipH="1">
            <a:off x="6731000" y="1430488"/>
            <a:ext cx="2682286" cy="9098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5A2147A-B210-424F-8FDD-8AE3649C6356}"/>
              </a:ext>
            </a:extLst>
          </p:cNvPr>
          <p:cNvCxnSpPr>
            <a:cxnSpLocks/>
          </p:cNvCxnSpPr>
          <p:nvPr/>
        </p:nvCxnSpPr>
        <p:spPr>
          <a:xfrm flipH="1">
            <a:off x="8144034" y="1430488"/>
            <a:ext cx="1269252" cy="9098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62AAABD-BB03-40BB-A6C7-40D1EDC555A3}"/>
              </a:ext>
            </a:extLst>
          </p:cNvPr>
          <p:cNvSpPr txBox="1"/>
          <p:nvPr/>
        </p:nvSpPr>
        <p:spPr>
          <a:xfrm>
            <a:off x="9313726" y="2777891"/>
            <a:ext cx="2529840" cy="923330"/>
          </a:xfrm>
          <a:prstGeom prst="rect">
            <a:avLst/>
          </a:prstGeom>
          <a:noFill/>
        </p:spPr>
        <p:txBody>
          <a:bodyPr wrap="square" rtlCol="0">
            <a:spAutoFit/>
          </a:bodyPr>
          <a:lstStyle/>
          <a:p>
            <a:r>
              <a:rPr lang="en-GB" dirty="0"/>
              <a:t>Graph to demonstrate the customers for each project</a:t>
            </a:r>
          </a:p>
        </p:txBody>
      </p:sp>
      <p:sp>
        <p:nvSpPr>
          <p:cNvPr id="33" name="TextBox 32">
            <a:extLst>
              <a:ext uri="{FF2B5EF4-FFF2-40B4-BE49-F238E27FC236}">
                <a16:creationId xmlns:a16="http://schemas.microsoft.com/office/drawing/2014/main" id="{FB646600-1E9B-4F2A-86FD-BCFEDFC7AB2F}"/>
              </a:ext>
            </a:extLst>
          </p:cNvPr>
          <p:cNvSpPr txBox="1"/>
          <p:nvPr/>
        </p:nvSpPr>
        <p:spPr>
          <a:xfrm>
            <a:off x="9268006" y="4138737"/>
            <a:ext cx="2529840" cy="1200329"/>
          </a:xfrm>
          <a:prstGeom prst="rect">
            <a:avLst/>
          </a:prstGeom>
          <a:noFill/>
        </p:spPr>
        <p:txBody>
          <a:bodyPr wrap="square" rtlCol="0">
            <a:spAutoFit/>
          </a:bodyPr>
          <a:lstStyle/>
          <a:p>
            <a:r>
              <a:rPr lang="en-GB" dirty="0"/>
              <a:t>Select the customer group and see all relevant projects displayed below.</a:t>
            </a:r>
          </a:p>
        </p:txBody>
      </p:sp>
      <p:sp>
        <p:nvSpPr>
          <p:cNvPr id="34" name="TextBox 33">
            <a:extLst>
              <a:ext uri="{FF2B5EF4-FFF2-40B4-BE49-F238E27FC236}">
                <a16:creationId xmlns:a16="http://schemas.microsoft.com/office/drawing/2014/main" id="{4080B3B6-C14A-441A-8FBC-AB6CCD6D5292}"/>
              </a:ext>
            </a:extLst>
          </p:cNvPr>
          <p:cNvSpPr txBox="1"/>
          <p:nvPr/>
        </p:nvSpPr>
        <p:spPr>
          <a:xfrm>
            <a:off x="205286" y="5262139"/>
            <a:ext cx="2529840" cy="1200329"/>
          </a:xfrm>
          <a:prstGeom prst="rect">
            <a:avLst/>
          </a:prstGeom>
          <a:noFill/>
        </p:spPr>
        <p:txBody>
          <a:bodyPr wrap="square" rtlCol="0">
            <a:spAutoFit/>
          </a:bodyPr>
          <a:lstStyle/>
          <a:p>
            <a:r>
              <a:rPr lang="en-GB" dirty="0"/>
              <a:t>The “Details of Project” button will only be displayed if a project is selected!</a:t>
            </a:r>
          </a:p>
        </p:txBody>
      </p:sp>
      <p:cxnSp>
        <p:nvCxnSpPr>
          <p:cNvPr id="35" name="Straight Arrow Connector 34">
            <a:extLst>
              <a:ext uri="{FF2B5EF4-FFF2-40B4-BE49-F238E27FC236}">
                <a16:creationId xmlns:a16="http://schemas.microsoft.com/office/drawing/2014/main" id="{114C0E87-D534-4DF1-A4E1-06035C7757E8}"/>
              </a:ext>
            </a:extLst>
          </p:cNvPr>
          <p:cNvCxnSpPr>
            <a:cxnSpLocks/>
          </p:cNvCxnSpPr>
          <p:nvPr/>
        </p:nvCxnSpPr>
        <p:spPr>
          <a:xfrm>
            <a:off x="2189480" y="5760720"/>
            <a:ext cx="910816" cy="1804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2ACBFA-4F1E-495D-88E9-7770B057B6AE}"/>
              </a:ext>
            </a:extLst>
          </p:cNvPr>
          <p:cNvCxnSpPr>
            <a:cxnSpLocks/>
          </p:cNvCxnSpPr>
          <p:nvPr/>
        </p:nvCxnSpPr>
        <p:spPr>
          <a:xfrm flipH="1" flipV="1">
            <a:off x="3957320" y="4015255"/>
            <a:ext cx="5356406" cy="4215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37DB17B-55A2-4C7D-AD07-5C8A9CE2C335}"/>
              </a:ext>
            </a:extLst>
          </p:cNvPr>
          <p:cNvCxnSpPr>
            <a:cxnSpLocks/>
          </p:cNvCxnSpPr>
          <p:nvPr/>
        </p:nvCxnSpPr>
        <p:spPr>
          <a:xfrm flipH="1">
            <a:off x="5911328" y="3070904"/>
            <a:ext cx="3356678" cy="838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074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Person Overview</a:t>
            </a:r>
          </a:p>
        </p:txBody>
      </p:sp>
      <p:sp>
        <p:nvSpPr>
          <p:cNvPr id="3" name="Content Placeholder 2">
            <a:extLst>
              <a:ext uri="{FF2B5EF4-FFF2-40B4-BE49-F238E27FC236}">
                <a16:creationId xmlns:a16="http://schemas.microsoft.com/office/drawing/2014/main" id="{FDBF804D-8ADE-462B-8A76-7A8F16A91FE9}"/>
              </a:ext>
            </a:extLst>
          </p:cNvPr>
          <p:cNvSpPr>
            <a:spLocks noGrp="1"/>
          </p:cNvSpPr>
          <p:nvPr>
            <p:ph idx="1"/>
          </p:nvPr>
        </p:nvSpPr>
        <p:spPr>
          <a:xfrm>
            <a:off x="676656" y="1596553"/>
            <a:ext cx="3199384" cy="4916007"/>
          </a:xfrm>
        </p:spPr>
        <p:txBody>
          <a:bodyPr>
            <a:normAutofit/>
          </a:bodyPr>
          <a:lstStyle/>
          <a:p>
            <a:r>
              <a:rPr lang="en-GB" dirty="0"/>
              <a:t>The bar along the top of the Person Overview page allows you to choose the name of the team member you want to look at, and whether you was to focus on their completed or live projects.</a:t>
            </a:r>
          </a:p>
          <a:p>
            <a:endParaRPr lang="en-GB" dirty="0"/>
          </a:p>
          <a:p>
            <a:r>
              <a:rPr lang="en-GB" dirty="0"/>
              <a:t>Note that past team members do not appear as options.</a:t>
            </a:r>
          </a:p>
        </p:txBody>
      </p:sp>
      <p:pic>
        <p:nvPicPr>
          <p:cNvPr id="6" name="Picture 5">
            <a:extLst>
              <a:ext uri="{FF2B5EF4-FFF2-40B4-BE49-F238E27FC236}">
                <a16:creationId xmlns:a16="http://schemas.microsoft.com/office/drawing/2014/main" id="{F741E099-4AC6-406A-855D-782DA903EEBE}"/>
              </a:ext>
            </a:extLst>
          </p:cNvPr>
          <p:cNvPicPr>
            <a:picLocks noChangeAspect="1"/>
          </p:cNvPicPr>
          <p:nvPr/>
        </p:nvPicPr>
        <p:blipFill rotWithShape="1">
          <a:blip r:embed="rId2"/>
          <a:srcRect l="61242" t="10587" r="25775" b="84069"/>
          <a:stretch/>
        </p:blipFill>
        <p:spPr>
          <a:xfrm>
            <a:off x="4686178" y="2350639"/>
            <a:ext cx="6444487" cy="1078361"/>
          </a:xfrm>
          <a:prstGeom prst="rect">
            <a:avLst/>
          </a:prstGeom>
        </p:spPr>
      </p:pic>
    </p:spTree>
    <p:extLst>
      <p:ext uri="{BB962C8B-B14F-4D97-AF65-F5344CB8AC3E}">
        <p14:creationId xmlns:p14="http://schemas.microsoft.com/office/powerpoint/2010/main" val="2483369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Person Overview – Live Projects</a:t>
            </a:r>
          </a:p>
        </p:txBody>
      </p:sp>
      <p:pic>
        <p:nvPicPr>
          <p:cNvPr id="10" name="Picture 9">
            <a:extLst>
              <a:ext uri="{FF2B5EF4-FFF2-40B4-BE49-F238E27FC236}">
                <a16:creationId xmlns:a16="http://schemas.microsoft.com/office/drawing/2014/main" id="{1CDEFE80-EC33-477A-9523-9B5ED29F1F86}"/>
              </a:ext>
            </a:extLst>
          </p:cNvPr>
          <p:cNvPicPr>
            <a:picLocks noChangeAspect="1"/>
          </p:cNvPicPr>
          <p:nvPr/>
        </p:nvPicPr>
        <p:blipFill rotWithShape="1">
          <a:blip r:embed="rId2"/>
          <a:srcRect l="61042" t="5925" b="59123"/>
          <a:stretch/>
        </p:blipFill>
        <p:spPr>
          <a:xfrm>
            <a:off x="2273323" y="1383577"/>
            <a:ext cx="6889885" cy="2512783"/>
          </a:xfrm>
          <a:prstGeom prst="rect">
            <a:avLst/>
          </a:prstGeom>
        </p:spPr>
      </p:pic>
      <p:sp>
        <p:nvSpPr>
          <p:cNvPr id="11" name="TextBox 10">
            <a:extLst>
              <a:ext uri="{FF2B5EF4-FFF2-40B4-BE49-F238E27FC236}">
                <a16:creationId xmlns:a16="http://schemas.microsoft.com/office/drawing/2014/main" id="{072AB200-CAD0-481B-BBD4-04029331114D}"/>
              </a:ext>
            </a:extLst>
          </p:cNvPr>
          <p:cNvSpPr txBox="1"/>
          <p:nvPr/>
        </p:nvSpPr>
        <p:spPr>
          <a:xfrm>
            <a:off x="9545320" y="1016000"/>
            <a:ext cx="2499949" cy="1200329"/>
          </a:xfrm>
          <a:prstGeom prst="rect">
            <a:avLst/>
          </a:prstGeom>
          <a:noFill/>
        </p:spPr>
        <p:txBody>
          <a:bodyPr wrap="square" rtlCol="0">
            <a:spAutoFit/>
          </a:bodyPr>
          <a:lstStyle/>
          <a:p>
            <a:r>
              <a:rPr lang="en-GB" dirty="0"/>
              <a:t>Number of live and completed projects for the selected person are displayed here</a:t>
            </a:r>
          </a:p>
        </p:txBody>
      </p:sp>
      <p:sp>
        <p:nvSpPr>
          <p:cNvPr id="12" name="TextBox 11">
            <a:extLst>
              <a:ext uri="{FF2B5EF4-FFF2-40B4-BE49-F238E27FC236}">
                <a16:creationId xmlns:a16="http://schemas.microsoft.com/office/drawing/2014/main" id="{47A9DFC3-707A-4CC3-99B7-3DF3B20B19B7}"/>
              </a:ext>
            </a:extLst>
          </p:cNvPr>
          <p:cNvSpPr txBox="1"/>
          <p:nvPr/>
        </p:nvSpPr>
        <p:spPr>
          <a:xfrm>
            <a:off x="9545320" y="2509520"/>
            <a:ext cx="2499949" cy="923330"/>
          </a:xfrm>
          <a:prstGeom prst="rect">
            <a:avLst/>
          </a:prstGeom>
          <a:noFill/>
        </p:spPr>
        <p:txBody>
          <a:bodyPr wrap="square" rtlCol="0">
            <a:spAutoFit/>
          </a:bodyPr>
          <a:lstStyle/>
          <a:p>
            <a:r>
              <a:rPr lang="en-GB" dirty="0"/>
              <a:t>List of live projects for the selected person is displayed here</a:t>
            </a:r>
          </a:p>
        </p:txBody>
      </p:sp>
      <p:sp>
        <p:nvSpPr>
          <p:cNvPr id="13" name="TextBox 12">
            <a:extLst>
              <a:ext uri="{FF2B5EF4-FFF2-40B4-BE49-F238E27FC236}">
                <a16:creationId xmlns:a16="http://schemas.microsoft.com/office/drawing/2014/main" id="{7367745C-BCA1-4479-850E-6788B72C5B2E}"/>
              </a:ext>
            </a:extLst>
          </p:cNvPr>
          <p:cNvSpPr txBox="1"/>
          <p:nvPr/>
        </p:nvSpPr>
        <p:spPr>
          <a:xfrm>
            <a:off x="9545320" y="3726041"/>
            <a:ext cx="2499949" cy="1477328"/>
          </a:xfrm>
          <a:prstGeom prst="rect">
            <a:avLst/>
          </a:prstGeom>
          <a:noFill/>
        </p:spPr>
        <p:txBody>
          <a:bodyPr wrap="square" rtlCol="0">
            <a:spAutoFit/>
          </a:bodyPr>
          <a:lstStyle/>
          <a:p>
            <a:r>
              <a:rPr lang="en-GB" dirty="0"/>
              <a:t>Click here to view more details of the project. Note that this button will not be displayed if a project is not selected.</a:t>
            </a:r>
          </a:p>
        </p:txBody>
      </p:sp>
      <p:cxnSp>
        <p:nvCxnSpPr>
          <p:cNvPr id="14" name="Straight Arrow Connector 13">
            <a:extLst>
              <a:ext uri="{FF2B5EF4-FFF2-40B4-BE49-F238E27FC236}">
                <a16:creationId xmlns:a16="http://schemas.microsoft.com/office/drawing/2014/main" id="{CC8F577C-E870-4BC9-9372-DFF76DFEA053}"/>
              </a:ext>
            </a:extLst>
          </p:cNvPr>
          <p:cNvCxnSpPr>
            <a:cxnSpLocks/>
          </p:cNvCxnSpPr>
          <p:nvPr/>
        </p:nvCxnSpPr>
        <p:spPr>
          <a:xfrm flipH="1">
            <a:off x="6451600" y="1260345"/>
            <a:ext cx="3093720" cy="671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80A4C8A-B66F-4DD0-A3CC-A15873836C10}"/>
              </a:ext>
            </a:extLst>
          </p:cNvPr>
          <p:cNvCxnSpPr>
            <a:cxnSpLocks/>
          </p:cNvCxnSpPr>
          <p:nvPr/>
        </p:nvCxnSpPr>
        <p:spPr>
          <a:xfrm flipH="1" flipV="1">
            <a:off x="7665720" y="2886698"/>
            <a:ext cx="1803400" cy="328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CCE599-BAFB-45EA-9081-D5BFB9EE6E38}"/>
              </a:ext>
            </a:extLst>
          </p:cNvPr>
          <p:cNvCxnSpPr>
            <a:cxnSpLocks/>
          </p:cNvCxnSpPr>
          <p:nvPr/>
        </p:nvCxnSpPr>
        <p:spPr>
          <a:xfrm flipH="1" flipV="1">
            <a:off x="7998460" y="2555240"/>
            <a:ext cx="1399540" cy="18908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13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70E0F-C59D-47E5-B608-928071053030}"/>
              </a:ext>
            </a:extLst>
          </p:cNvPr>
          <p:cNvPicPr>
            <a:picLocks noChangeAspect="1"/>
          </p:cNvPicPr>
          <p:nvPr/>
        </p:nvPicPr>
        <p:blipFill rotWithShape="1">
          <a:blip r:embed="rId2"/>
          <a:srcRect l="61166" t="6242" r="4959" b="55099"/>
          <a:stretch/>
        </p:blipFill>
        <p:spPr>
          <a:xfrm>
            <a:off x="2425700" y="1453289"/>
            <a:ext cx="6316979" cy="2930508"/>
          </a:xfrm>
          <a:prstGeom prst="rect">
            <a:avLst/>
          </a:prstGeom>
        </p:spPr>
      </p:pic>
      <p:sp>
        <p:nvSpPr>
          <p:cNvPr id="2" name="Title 1">
            <a:extLst>
              <a:ext uri="{FF2B5EF4-FFF2-40B4-BE49-F238E27FC236}">
                <a16:creationId xmlns:a16="http://schemas.microsoft.com/office/drawing/2014/main" id="{04181B44-3827-4E69-9206-F4BF2F070AB3}"/>
              </a:ext>
            </a:extLst>
          </p:cNvPr>
          <p:cNvSpPr>
            <a:spLocks noGrp="1"/>
          </p:cNvSpPr>
          <p:nvPr>
            <p:ph type="title"/>
          </p:nvPr>
        </p:nvSpPr>
        <p:spPr>
          <a:xfrm>
            <a:off x="146731" y="-274621"/>
            <a:ext cx="10772775" cy="1658198"/>
          </a:xfrm>
        </p:spPr>
        <p:txBody>
          <a:bodyPr/>
          <a:lstStyle/>
          <a:p>
            <a:r>
              <a:rPr lang="en-GB" dirty="0"/>
              <a:t>Person Overview – Completed Projects</a:t>
            </a:r>
          </a:p>
        </p:txBody>
      </p:sp>
      <p:sp>
        <p:nvSpPr>
          <p:cNvPr id="11" name="TextBox 10">
            <a:extLst>
              <a:ext uri="{FF2B5EF4-FFF2-40B4-BE49-F238E27FC236}">
                <a16:creationId xmlns:a16="http://schemas.microsoft.com/office/drawing/2014/main" id="{072AB200-CAD0-481B-BBD4-04029331114D}"/>
              </a:ext>
            </a:extLst>
          </p:cNvPr>
          <p:cNvSpPr txBox="1"/>
          <p:nvPr/>
        </p:nvSpPr>
        <p:spPr>
          <a:xfrm>
            <a:off x="9545320" y="1016000"/>
            <a:ext cx="2499949" cy="1200329"/>
          </a:xfrm>
          <a:prstGeom prst="rect">
            <a:avLst/>
          </a:prstGeom>
          <a:noFill/>
        </p:spPr>
        <p:txBody>
          <a:bodyPr wrap="square" rtlCol="0">
            <a:spAutoFit/>
          </a:bodyPr>
          <a:lstStyle/>
          <a:p>
            <a:r>
              <a:rPr lang="en-GB" dirty="0"/>
              <a:t>Number of live and completed projects for the selected person are displayed here</a:t>
            </a:r>
          </a:p>
        </p:txBody>
      </p:sp>
      <p:sp>
        <p:nvSpPr>
          <p:cNvPr id="12" name="TextBox 11">
            <a:extLst>
              <a:ext uri="{FF2B5EF4-FFF2-40B4-BE49-F238E27FC236}">
                <a16:creationId xmlns:a16="http://schemas.microsoft.com/office/drawing/2014/main" id="{47A9DFC3-707A-4CC3-99B7-3DF3B20B19B7}"/>
              </a:ext>
            </a:extLst>
          </p:cNvPr>
          <p:cNvSpPr txBox="1"/>
          <p:nvPr/>
        </p:nvSpPr>
        <p:spPr>
          <a:xfrm>
            <a:off x="9545320" y="2509520"/>
            <a:ext cx="2499949" cy="923330"/>
          </a:xfrm>
          <a:prstGeom prst="rect">
            <a:avLst/>
          </a:prstGeom>
          <a:noFill/>
        </p:spPr>
        <p:txBody>
          <a:bodyPr wrap="square" rtlCol="0">
            <a:spAutoFit/>
          </a:bodyPr>
          <a:lstStyle/>
          <a:p>
            <a:r>
              <a:rPr lang="en-GB" dirty="0"/>
              <a:t>List of completed projects for the selected person is displayed here</a:t>
            </a:r>
          </a:p>
        </p:txBody>
      </p:sp>
      <p:sp>
        <p:nvSpPr>
          <p:cNvPr id="13" name="TextBox 12">
            <a:extLst>
              <a:ext uri="{FF2B5EF4-FFF2-40B4-BE49-F238E27FC236}">
                <a16:creationId xmlns:a16="http://schemas.microsoft.com/office/drawing/2014/main" id="{7367745C-BCA1-4479-850E-6788B72C5B2E}"/>
              </a:ext>
            </a:extLst>
          </p:cNvPr>
          <p:cNvSpPr txBox="1"/>
          <p:nvPr/>
        </p:nvSpPr>
        <p:spPr>
          <a:xfrm>
            <a:off x="9545320" y="3726041"/>
            <a:ext cx="2499949" cy="1477328"/>
          </a:xfrm>
          <a:prstGeom prst="rect">
            <a:avLst/>
          </a:prstGeom>
          <a:noFill/>
        </p:spPr>
        <p:txBody>
          <a:bodyPr wrap="square" rtlCol="0">
            <a:spAutoFit/>
          </a:bodyPr>
          <a:lstStyle/>
          <a:p>
            <a:r>
              <a:rPr lang="en-GB" dirty="0"/>
              <a:t>Click here to view more details of the project. Note that this button will not be displayed if a project is not selected.</a:t>
            </a:r>
          </a:p>
        </p:txBody>
      </p:sp>
      <p:cxnSp>
        <p:nvCxnSpPr>
          <p:cNvPr id="14" name="Straight Arrow Connector 13">
            <a:extLst>
              <a:ext uri="{FF2B5EF4-FFF2-40B4-BE49-F238E27FC236}">
                <a16:creationId xmlns:a16="http://schemas.microsoft.com/office/drawing/2014/main" id="{CC8F577C-E870-4BC9-9372-DFF76DFEA053}"/>
              </a:ext>
            </a:extLst>
          </p:cNvPr>
          <p:cNvCxnSpPr>
            <a:cxnSpLocks/>
          </p:cNvCxnSpPr>
          <p:nvPr/>
        </p:nvCxnSpPr>
        <p:spPr>
          <a:xfrm flipH="1">
            <a:off x="6451600" y="1260345"/>
            <a:ext cx="3093720" cy="671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80A4C8A-B66F-4DD0-A3CC-A15873836C10}"/>
              </a:ext>
            </a:extLst>
          </p:cNvPr>
          <p:cNvCxnSpPr>
            <a:cxnSpLocks/>
          </p:cNvCxnSpPr>
          <p:nvPr/>
        </p:nvCxnSpPr>
        <p:spPr>
          <a:xfrm flipH="1">
            <a:off x="7998460" y="2919520"/>
            <a:ext cx="1470660" cy="367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CCE599-BAFB-45EA-9081-D5BFB9EE6E38}"/>
              </a:ext>
            </a:extLst>
          </p:cNvPr>
          <p:cNvCxnSpPr>
            <a:cxnSpLocks/>
          </p:cNvCxnSpPr>
          <p:nvPr/>
        </p:nvCxnSpPr>
        <p:spPr>
          <a:xfrm flipH="1" flipV="1">
            <a:off x="8145780" y="2940705"/>
            <a:ext cx="1323340" cy="1280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FF2565-4EBF-4F8D-8A41-FE55AD3E20B3}"/>
              </a:ext>
            </a:extLst>
          </p:cNvPr>
          <p:cNvSpPr txBox="1"/>
          <p:nvPr/>
        </p:nvSpPr>
        <p:spPr>
          <a:xfrm>
            <a:off x="40051" y="1732296"/>
            <a:ext cx="2529840" cy="2031325"/>
          </a:xfrm>
          <a:prstGeom prst="rect">
            <a:avLst/>
          </a:prstGeom>
          <a:noFill/>
        </p:spPr>
        <p:txBody>
          <a:bodyPr wrap="square" rtlCol="0">
            <a:spAutoFit/>
          </a:bodyPr>
          <a:lstStyle/>
          <a:p>
            <a:r>
              <a:rPr lang="en-GB" dirty="0"/>
              <a:t>Select from “Completed Projects in the</a:t>
            </a:r>
          </a:p>
          <a:p>
            <a:pPr marL="285750" indent="-285750">
              <a:buFont typeface="Arial" panose="020B0604020202020204" pitchFamily="34" charset="0"/>
              <a:buChar char="•"/>
            </a:pPr>
            <a:r>
              <a:rPr lang="en-GB" dirty="0"/>
              <a:t>Last month</a:t>
            </a:r>
          </a:p>
          <a:p>
            <a:pPr marL="285750" indent="-285750">
              <a:buFont typeface="Arial" panose="020B0604020202020204" pitchFamily="34" charset="0"/>
              <a:buChar char="•"/>
            </a:pPr>
            <a:r>
              <a:rPr lang="en-GB" dirty="0"/>
              <a:t>Last 6 months</a:t>
            </a:r>
          </a:p>
          <a:p>
            <a:pPr marL="285750" indent="-285750">
              <a:buFont typeface="Arial" panose="020B0604020202020204" pitchFamily="34" charset="0"/>
              <a:buChar char="•"/>
            </a:pPr>
            <a:r>
              <a:rPr lang="en-GB" dirty="0"/>
              <a:t>Last year</a:t>
            </a:r>
          </a:p>
          <a:p>
            <a:pPr marL="285750" indent="-285750">
              <a:buFont typeface="Arial" panose="020B0604020202020204" pitchFamily="34" charset="0"/>
              <a:buChar char="•"/>
            </a:pPr>
            <a:r>
              <a:rPr lang="en-GB" dirty="0"/>
              <a:t>Last 3 years</a:t>
            </a:r>
          </a:p>
          <a:p>
            <a:pPr marL="285750" indent="-285750">
              <a:buFont typeface="Arial" panose="020B0604020202020204" pitchFamily="34" charset="0"/>
              <a:buChar char="•"/>
            </a:pPr>
            <a:r>
              <a:rPr lang="en-GB" dirty="0"/>
              <a:t>All</a:t>
            </a:r>
          </a:p>
        </p:txBody>
      </p:sp>
      <p:cxnSp>
        <p:nvCxnSpPr>
          <p:cNvPr id="17" name="Straight Arrow Connector 16">
            <a:extLst>
              <a:ext uri="{FF2B5EF4-FFF2-40B4-BE49-F238E27FC236}">
                <a16:creationId xmlns:a16="http://schemas.microsoft.com/office/drawing/2014/main" id="{8E865ACD-C79C-424C-9C73-B8F22808EE79}"/>
              </a:ext>
            </a:extLst>
          </p:cNvPr>
          <p:cNvCxnSpPr>
            <a:cxnSpLocks/>
          </p:cNvCxnSpPr>
          <p:nvPr/>
        </p:nvCxnSpPr>
        <p:spPr>
          <a:xfrm>
            <a:off x="1623059" y="2377440"/>
            <a:ext cx="781732" cy="873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3996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Metropolitan</Template>
  <TotalTime>99</TotalTime>
  <Words>1173</Words>
  <Application>Microsoft Office PowerPoint</Application>
  <PresentationFormat>Widescreen</PresentationFormat>
  <Paragraphs>99</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 Light</vt:lpstr>
      <vt:lpstr>Metropolitan</vt:lpstr>
      <vt:lpstr>MIAU Project Tracker</vt:lpstr>
      <vt:lpstr>Purpose of this document</vt:lpstr>
      <vt:lpstr>Navigating through the app</vt:lpstr>
      <vt:lpstr>Team Overview</vt:lpstr>
      <vt:lpstr>Team Overview – Live Projects</vt:lpstr>
      <vt:lpstr>Team Overview – Completed Projects</vt:lpstr>
      <vt:lpstr>Person Overview</vt:lpstr>
      <vt:lpstr>Person Overview – Live Projects</vt:lpstr>
      <vt:lpstr>Person Overview – Completed Projects</vt:lpstr>
      <vt:lpstr>Timeline</vt:lpstr>
      <vt:lpstr>Edit Info – Team Members</vt:lpstr>
      <vt:lpstr>Edit Info – Team Members</vt:lpstr>
      <vt:lpstr>Edit Info – Projects</vt:lpstr>
      <vt:lpstr>Edit Info – 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MIAU Project Tracker</dc:title>
  <dc:creator>MORLEY, Thomas</dc:creator>
  <cp:lastModifiedBy>MORLEY, Thomas</cp:lastModifiedBy>
  <cp:revision>1</cp:revision>
  <dcterms:created xsi:type="dcterms:W3CDTF">2021-04-08T12:58:27Z</dcterms:created>
  <dcterms:modified xsi:type="dcterms:W3CDTF">2021-04-09T14:26:07Z</dcterms:modified>
</cp:coreProperties>
</file>